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0.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1.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2.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3.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4.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15.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6.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17.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18.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19.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theme/theme20.xml" ContentType="application/vnd.openxmlformats-officedocument.theme+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21.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22.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theme/theme23.xml" ContentType="application/vnd.openxmlformats-officedocument.theme+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theme/theme24.xml" ContentType="application/vnd.openxmlformats-officedocument.theme+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2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theme/theme26.xml" ContentType="application/vnd.openxmlformats-officedocument.theme+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4334" r:id="rId2"/>
    <p:sldMasterId id="2147484341" r:id="rId3"/>
    <p:sldMasterId id="2147484359" r:id="rId4"/>
    <p:sldMasterId id="2147484377" r:id="rId5"/>
    <p:sldMasterId id="2147484384" r:id="rId6"/>
    <p:sldMasterId id="2147484442" r:id="rId7"/>
    <p:sldMasterId id="2147484460" r:id="rId8"/>
    <p:sldMasterId id="2147484478" r:id="rId9"/>
    <p:sldMasterId id="2147484496" r:id="rId10"/>
    <p:sldMasterId id="2147484514" r:id="rId11"/>
    <p:sldMasterId id="2147484615" r:id="rId12"/>
    <p:sldMasterId id="2147484633" r:id="rId13"/>
    <p:sldMasterId id="2147484651" r:id="rId14"/>
    <p:sldMasterId id="2147484669" r:id="rId15"/>
    <p:sldMasterId id="2147484698" r:id="rId16"/>
    <p:sldMasterId id="2147484716" r:id="rId17"/>
    <p:sldMasterId id="2147484734" r:id="rId18"/>
    <p:sldMasterId id="2147484752" r:id="rId19"/>
    <p:sldMasterId id="2147484762" r:id="rId20"/>
    <p:sldMasterId id="2147484779" r:id="rId21"/>
    <p:sldMasterId id="2147484796" r:id="rId22"/>
    <p:sldMasterId id="2147484807" r:id="rId23"/>
    <p:sldMasterId id="2147484818" r:id="rId24"/>
    <p:sldMasterId id="2147484836" r:id="rId25"/>
    <p:sldMasterId id="2147484854" r:id="rId26"/>
    <p:sldMasterId id="2147484865" r:id="rId27"/>
  </p:sldMasterIdLst>
  <p:notesMasterIdLst>
    <p:notesMasterId r:id="rId93"/>
  </p:notesMasterIdLst>
  <p:sldIdLst>
    <p:sldId id="256" r:id="rId28"/>
    <p:sldId id="462" r:id="rId29"/>
    <p:sldId id="461" r:id="rId30"/>
    <p:sldId id="463" r:id="rId31"/>
    <p:sldId id="464" r:id="rId32"/>
    <p:sldId id="465" r:id="rId33"/>
    <p:sldId id="466" r:id="rId34"/>
    <p:sldId id="467" r:id="rId35"/>
    <p:sldId id="468" r:id="rId36"/>
    <p:sldId id="469" r:id="rId37"/>
    <p:sldId id="476" r:id="rId38"/>
    <p:sldId id="470" r:id="rId39"/>
    <p:sldId id="474" r:id="rId40"/>
    <p:sldId id="475" r:id="rId41"/>
    <p:sldId id="478" r:id="rId42"/>
    <p:sldId id="479" r:id="rId43"/>
    <p:sldId id="480" r:id="rId44"/>
    <p:sldId id="492" r:id="rId45"/>
    <p:sldId id="493" r:id="rId46"/>
    <p:sldId id="494" r:id="rId47"/>
    <p:sldId id="495" r:id="rId48"/>
    <p:sldId id="496" r:id="rId49"/>
    <p:sldId id="497" r:id="rId50"/>
    <p:sldId id="498" r:id="rId51"/>
    <p:sldId id="499" r:id="rId52"/>
    <p:sldId id="500" r:id="rId53"/>
    <p:sldId id="501" r:id="rId54"/>
    <p:sldId id="502" r:id="rId55"/>
    <p:sldId id="503" r:id="rId56"/>
    <p:sldId id="504" r:id="rId57"/>
    <p:sldId id="505" r:id="rId58"/>
    <p:sldId id="506" r:id="rId59"/>
    <p:sldId id="507" r:id="rId60"/>
    <p:sldId id="512" r:id="rId61"/>
    <p:sldId id="513" r:id="rId62"/>
    <p:sldId id="514" r:id="rId63"/>
    <p:sldId id="515" r:id="rId64"/>
    <p:sldId id="516" r:id="rId65"/>
    <p:sldId id="517" r:id="rId66"/>
    <p:sldId id="518" r:id="rId67"/>
    <p:sldId id="519" r:id="rId68"/>
    <p:sldId id="520" r:id="rId69"/>
    <p:sldId id="521" r:id="rId70"/>
    <p:sldId id="522" r:id="rId71"/>
    <p:sldId id="523" r:id="rId72"/>
    <p:sldId id="524" r:id="rId73"/>
    <p:sldId id="525" r:id="rId74"/>
    <p:sldId id="526" r:id="rId75"/>
    <p:sldId id="527" r:id="rId76"/>
    <p:sldId id="528" r:id="rId77"/>
    <p:sldId id="529" r:id="rId78"/>
    <p:sldId id="530" r:id="rId79"/>
    <p:sldId id="531" r:id="rId80"/>
    <p:sldId id="542" r:id="rId81"/>
    <p:sldId id="532" r:id="rId82"/>
    <p:sldId id="533" r:id="rId83"/>
    <p:sldId id="534" r:id="rId84"/>
    <p:sldId id="535" r:id="rId85"/>
    <p:sldId id="536" r:id="rId86"/>
    <p:sldId id="537" r:id="rId87"/>
    <p:sldId id="538" r:id="rId88"/>
    <p:sldId id="539" r:id="rId89"/>
    <p:sldId id="540" r:id="rId90"/>
    <p:sldId id="541" r:id="rId91"/>
    <p:sldId id="281" r:id="rId92"/>
  </p:sldIdLst>
  <p:sldSz cx="9144000" cy="5143500" type="screen16x9"/>
  <p:notesSz cx="6858000" cy="9144000"/>
  <p:embeddedFontLst>
    <p:embeddedFont>
      <p:font typeface="Roboto" panose="020B0604020202020204" charset="0"/>
      <p:regular r:id="rId94"/>
      <p:bold r:id="rId95"/>
      <p:italic r:id="rId96"/>
      <p:boldItalic r:id="rId97"/>
    </p:embeddedFont>
    <p:embeddedFont>
      <p:font typeface="Calibri" panose="020F0502020204030204" pitchFamily="34" charset="0"/>
      <p:regular r:id="rId98"/>
      <p:bold r:id="rId99"/>
      <p:italic r:id="rId100"/>
      <p:boldItalic r:id="rId101"/>
    </p:embeddedFont>
    <p:embeddedFont>
      <p:font typeface="Corbel" panose="020B0503020204020204" pitchFamily="34" charset="0"/>
      <p:regular r:id="rId102"/>
      <p:bold r:id="rId103"/>
      <p:italic r:id="rId104"/>
      <p:boldItalic r:id="rId105"/>
    </p:embeddedFont>
    <p:embeddedFont>
      <p:font typeface="Simplified Arabic" panose="02020603050405020304" pitchFamily="18" charset="-78"/>
      <p:regular r:id="rId106"/>
      <p:bold r:id="rId107"/>
    </p:embeddedFont>
    <p:embeddedFont>
      <p:font typeface="Reem Kufi" panose="020B0604020202020204" charset="0"/>
      <p:regular r:id="rId108"/>
    </p:embeddedFont>
    <p:embeddedFont>
      <p:font typeface="Barlow Semi Condensed SemiBold" panose="020B0604020202020204" charset="0"/>
      <p:regular r:id="rId109"/>
      <p:bold r:id="rId110"/>
      <p:italic r:id="rId111"/>
      <p:boldItalic r:id="rId112"/>
    </p:embeddedFont>
    <p:embeddedFont>
      <p:font typeface="Wingdings 3" panose="05040102010807070707" pitchFamily="18" charset="2"/>
      <p:regular r:id="rId113"/>
    </p:embeddedFont>
    <p:embeddedFont>
      <p:font typeface="Barlow Semi Condensed Medium" panose="020B0604020202020204" charset="0"/>
      <p:regular r:id="rId114"/>
      <p:bold r:id="rId115"/>
      <p:italic r:id="rId116"/>
      <p:boldItalic r:id="rId117"/>
    </p:embeddedFont>
    <p:embeddedFont>
      <p:font typeface="Maven Pro" panose="020B0604020202020204" charset="0"/>
      <p:regular r:id="rId118"/>
      <p:bold r:id="rId119"/>
    </p:embeddedFont>
    <p:embeddedFont>
      <p:font typeface="Sakkal Majalla" panose="02000000000000000000" pitchFamily="2" charset="-78"/>
      <p:regular r:id="rId120"/>
      <p:bold r:id="rId121"/>
    </p:embeddedFont>
    <p:embeddedFont>
      <p:font typeface="Raleway Thin" panose="020B0604020202020204" charset="0"/>
      <p:regular r:id="rId122"/>
      <p:bold r:id="rId123"/>
      <p:italic r:id="rId124"/>
      <p:boldItalic r:id="rId125"/>
    </p:embeddedFont>
    <p:embeddedFont>
      <p:font typeface="Andalus" panose="02020603050405020304" pitchFamily="18" charset="-78"/>
      <p:regular r:id="rId126"/>
    </p:embeddedFont>
    <p:embeddedFont>
      <p:font typeface="Century Gothic" panose="020B0502020202020204" pitchFamily="34" charset="0"/>
      <p:regular r:id="rId127"/>
      <p:bold r:id="rId128"/>
      <p:italic r:id="rId129"/>
      <p:boldItalic r:id="rId130"/>
    </p:embeddedFont>
    <p:embeddedFont>
      <p:font typeface="Dosis" panose="02010703020202060003" pitchFamily="2" charset="0"/>
      <p:bold r:id="rId131"/>
    </p:embeddedFont>
    <p:embeddedFont>
      <p:font typeface="Source Sans Pro" panose="020B0604020202020204" charset="0"/>
      <p:regular r:id="rId132"/>
      <p:bold r:id="rId133"/>
      <p:italic r:id="rId134"/>
      <p:boldItalic r:id="rId1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F848EE6-DED2-42B4-992B-23A08263D75B}">
  <a:tblStyle styleId="{3F848EE6-DED2-42B4-992B-23A08263D75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3B65AF-0A81-4D2B-8E1D-7319EC6FD126}"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668"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24.fntdata"/><Relationship Id="rId21" Type="http://schemas.openxmlformats.org/officeDocument/2006/relationships/slideMaster" Target="slideMasters/slideMaster21.xml"/><Relationship Id="rId42" Type="http://schemas.openxmlformats.org/officeDocument/2006/relationships/slide" Target="slides/slide15.xml"/><Relationship Id="rId63" Type="http://schemas.openxmlformats.org/officeDocument/2006/relationships/slide" Target="slides/slide36.xml"/><Relationship Id="rId84" Type="http://schemas.openxmlformats.org/officeDocument/2006/relationships/slide" Target="slides/slide57.xml"/><Relationship Id="rId138"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font" Target="fonts/font14.fntdata"/><Relationship Id="rId11" Type="http://schemas.openxmlformats.org/officeDocument/2006/relationships/slideMaster" Target="slideMasters/slideMaster11.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102" Type="http://schemas.openxmlformats.org/officeDocument/2006/relationships/font" Target="fonts/font9.fntdata"/><Relationship Id="rId123" Type="http://schemas.openxmlformats.org/officeDocument/2006/relationships/font" Target="fonts/font30.fntdata"/><Relationship Id="rId128" Type="http://schemas.openxmlformats.org/officeDocument/2006/relationships/font" Target="fonts/font35.fntdata"/><Relationship Id="rId5" Type="http://schemas.openxmlformats.org/officeDocument/2006/relationships/slideMaster" Target="slideMasters/slideMaster5.xml"/><Relationship Id="rId90" Type="http://schemas.openxmlformats.org/officeDocument/2006/relationships/slide" Target="slides/slide63.xml"/><Relationship Id="rId95" Type="http://schemas.openxmlformats.org/officeDocument/2006/relationships/font" Target="fonts/font2.fntdata"/><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6.xml"/><Relationship Id="rId48" Type="http://schemas.openxmlformats.org/officeDocument/2006/relationships/slide" Target="slides/slide21.xml"/><Relationship Id="rId64" Type="http://schemas.openxmlformats.org/officeDocument/2006/relationships/slide" Target="slides/slide37.xml"/><Relationship Id="rId69" Type="http://schemas.openxmlformats.org/officeDocument/2006/relationships/slide" Target="slides/slide42.xml"/><Relationship Id="rId113" Type="http://schemas.openxmlformats.org/officeDocument/2006/relationships/font" Target="fonts/font20.fntdata"/><Relationship Id="rId118" Type="http://schemas.openxmlformats.org/officeDocument/2006/relationships/font" Target="fonts/font25.fntdata"/><Relationship Id="rId134" Type="http://schemas.openxmlformats.org/officeDocument/2006/relationships/font" Target="fonts/font41.fntdata"/><Relationship Id="rId139" Type="http://schemas.openxmlformats.org/officeDocument/2006/relationships/tableStyles" Target="tableStyles.xml"/><Relationship Id="rId80" Type="http://schemas.openxmlformats.org/officeDocument/2006/relationships/slide" Target="slides/slide53.xml"/><Relationship Id="rId85" Type="http://schemas.openxmlformats.org/officeDocument/2006/relationships/slide" Target="slides/slide5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6.xml"/><Relationship Id="rId38" Type="http://schemas.openxmlformats.org/officeDocument/2006/relationships/slide" Target="slides/slide11.xml"/><Relationship Id="rId59" Type="http://schemas.openxmlformats.org/officeDocument/2006/relationships/slide" Target="slides/slide32.xml"/><Relationship Id="rId103" Type="http://schemas.openxmlformats.org/officeDocument/2006/relationships/font" Target="fonts/font10.fntdata"/><Relationship Id="rId108" Type="http://schemas.openxmlformats.org/officeDocument/2006/relationships/font" Target="fonts/font15.fntdata"/><Relationship Id="rId124" Type="http://schemas.openxmlformats.org/officeDocument/2006/relationships/font" Target="fonts/font31.fntdata"/><Relationship Id="rId129" Type="http://schemas.openxmlformats.org/officeDocument/2006/relationships/font" Target="fonts/font36.fntdata"/><Relationship Id="rId54" Type="http://schemas.openxmlformats.org/officeDocument/2006/relationships/slide" Target="slides/slide27.xml"/><Relationship Id="rId70" Type="http://schemas.openxmlformats.org/officeDocument/2006/relationships/slide" Target="slides/slide43.xml"/><Relationship Id="rId75" Type="http://schemas.openxmlformats.org/officeDocument/2006/relationships/slide" Target="slides/slide48.xml"/><Relationship Id="rId91" Type="http://schemas.openxmlformats.org/officeDocument/2006/relationships/slide" Target="slides/slide64.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1.xml"/><Relationship Id="rId49" Type="http://schemas.openxmlformats.org/officeDocument/2006/relationships/slide" Target="slides/slide22.xml"/><Relationship Id="rId114" Type="http://schemas.openxmlformats.org/officeDocument/2006/relationships/font" Target="fonts/font21.fntdata"/><Relationship Id="rId119" Type="http://schemas.openxmlformats.org/officeDocument/2006/relationships/font" Target="fonts/font26.fntdata"/><Relationship Id="rId44" Type="http://schemas.openxmlformats.org/officeDocument/2006/relationships/slide" Target="slides/slide17.xml"/><Relationship Id="rId60" Type="http://schemas.openxmlformats.org/officeDocument/2006/relationships/slide" Target="slides/slide33.xml"/><Relationship Id="rId65" Type="http://schemas.openxmlformats.org/officeDocument/2006/relationships/slide" Target="slides/slide38.xml"/><Relationship Id="rId81" Type="http://schemas.openxmlformats.org/officeDocument/2006/relationships/slide" Target="slides/slide54.xml"/><Relationship Id="rId86" Type="http://schemas.openxmlformats.org/officeDocument/2006/relationships/slide" Target="slides/slide59.xml"/><Relationship Id="rId130" Type="http://schemas.openxmlformats.org/officeDocument/2006/relationships/font" Target="fonts/font37.fntdata"/><Relationship Id="rId135" Type="http://schemas.openxmlformats.org/officeDocument/2006/relationships/font" Target="fonts/font42.fntdata"/><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2.xml"/><Relationship Id="rId109" Type="http://schemas.openxmlformats.org/officeDocument/2006/relationships/font" Target="fonts/font16.fntdata"/><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97" Type="http://schemas.openxmlformats.org/officeDocument/2006/relationships/font" Target="fonts/font4.fntdata"/><Relationship Id="rId104" Type="http://schemas.openxmlformats.org/officeDocument/2006/relationships/font" Target="fonts/font11.fntdata"/><Relationship Id="rId120" Type="http://schemas.openxmlformats.org/officeDocument/2006/relationships/font" Target="fonts/font27.fntdata"/><Relationship Id="rId125" Type="http://schemas.openxmlformats.org/officeDocument/2006/relationships/font" Target="fonts/font32.fntdata"/><Relationship Id="rId7" Type="http://schemas.openxmlformats.org/officeDocument/2006/relationships/slideMaster" Target="slideMasters/slideMaster7.xml"/><Relationship Id="rId71" Type="http://schemas.openxmlformats.org/officeDocument/2006/relationships/slide" Target="slides/slide44.xml"/><Relationship Id="rId92"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xml"/><Relationship Id="rId24" Type="http://schemas.openxmlformats.org/officeDocument/2006/relationships/slideMaster" Target="slideMasters/slideMaster24.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slide" Target="slides/slide60.xml"/><Relationship Id="rId110" Type="http://schemas.openxmlformats.org/officeDocument/2006/relationships/font" Target="fonts/font17.fntdata"/><Relationship Id="rId115" Type="http://schemas.openxmlformats.org/officeDocument/2006/relationships/font" Target="fonts/font22.fntdata"/><Relationship Id="rId131" Type="http://schemas.openxmlformats.org/officeDocument/2006/relationships/font" Target="fonts/font38.fntdata"/><Relationship Id="rId136" Type="http://schemas.openxmlformats.org/officeDocument/2006/relationships/presProps" Target="presProps.xml"/><Relationship Id="rId61" Type="http://schemas.openxmlformats.org/officeDocument/2006/relationships/slide" Target="slides/slide34.xml"/><Relationship Id="rId82" Type="http://schemas.openxmlformats.org/officeDocument/2006/relationships/slide" Target="slides/slide5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3.xml"/><Relationship Id="rId35" Type="http://schemas.openxmlformats.org/officeDocument/2006/relationships/slide" Target="slides/slide8.xml"/><Relationship Id="rId56" Type="http://schemas.openxmlformats.org/officeDocument/2006/relationships/slide" Target="slides/slide29.xml"/><Relationship Id="rId77" Type="http://schemas.openxmlformats.org/officeDocument/2006/relationships/slide" Target="slides/slide50.xml"/><Relationship Id="rId100" Type="http://schemas.openxmlformats.org/officeDocument/2006/relationships/font" Target="fonts/font7.fntdata"/><Relationship Id="rId105" Type="http://schemas.openxmlformats.org/officeDocument/2006/relationships/font" Target="fonts/font12.fntdata"/><Relationship Id="rId126" Type="http://schemas.openxmlformats.org/officeDocument/2006/relationships/font" Target="fonts/font33.fntdata"/><Relationship Id="rId8" Type="http://schemas.openxmlformats.org/officeDocument/2006/relationships/slideMaster" Target="slideMasters/slideMaster8.xml"/><Relationship Id="rId51" Type="http://schemas.openxmlformats.org/officeDocument/2006/relationships/slide" Target="slides/slide24.xml"/><Relationship Id="rId72" Type="http://schemas.openxmlformats.org/officeDocument/2006/relationships/slide" Target="slides/slide45.xml"/><Relationship Id="rId93" Type="http://schemas.openxmlformats.org/officeDocument/2006/relationships/notesMaster" Target="notesMasters/notesMaster1.xml"/><Relationship Id="rId98" Type="http://schemas.openxmlformats.org/officeDocument/2006/relationships/font" Target="fonts/font5.fntdata"/><Relationship Id="rId121" Type="http://schemas.openxmlformats.org/officeDocument/2006/relationships/font" Target="fonts/font28.fntdata"/><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9.xml"/><Relationship Id="rId67" Type="http://schemas.openxmlformats.org/officeDocument/2006/relationships/slide" Target="slides/slide40.xml"/><Relationship Id="rId116" Type="http://schemas.openxmlformats.org/officeDocument/2006/relationships/font" Target="fonts/font23.fntdata"/><Relationship Id="rId137"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 Target="slides/slide14.xml"/><Relationship Id="rId62" Type="http://schemas.openxmlformats.org/officeDocument/2006/relationships/slide" Target="slides/slide35.xml"/><Relationship Id="rId83" Type="http://schemas.openxmlformats.org/officeDocument/2006/relationships/slide" Target="slides/slide56.xml"/><Relationship Id="rId88" Type="http://schemas.openxmlformats.org/officeDocument/2006/relationships/slide" Target="slides/slide61.xml"/><Relationship Id="rId111" Type="http://schemas.openxmlformats.org/officeDocument/2006/relationships/font" Target="fonts/font18.fntdata"/><Relationship Id="rId132" Type="http://schemas.openxmlformats.org/officeDocument/2006/relationships/font" Target="fonts/font39.fntdata"/><Relationship Id="rId15" Type="http://schemas.openxmlformats.org/officeDocument/2006/relationships/slideMaster" Target="slideMasters/slideMaster15.xml"/><Relationship Id="rId36" Type="http://schemas.openxmlformats.org/officeDocument/2006/relationships/slide" Target="slides/slide9.xml"/><Relationship Id="rId57" Type="http://schemas.openxmlformats.org/officeDocument/2006/relationships/slide" Target="slides/slide30.xml"/><Relationship Id="rId106" Type="http://schemas.openxmlformats.org/officeDocument/2006/relationships/font" Target="fonts/font13.fntdata"/><Relationship Id="rId127" Type="http://schemas.openxmlformats.org/officeDocument/2006/relationships/font" Target="fonts/font34.fntdata"/><Relationship Id="rId10" Type="http://schemas.openxmlformats.org/officeDocument/2006/relationships/slideMaster" Target="slideMasters/slideMaster10.xml"/><Relationship Id="rId31" Type="http://schemas.openxmlformats.org/officeDocument/2006/relationships/slide" Target="slides/slide4.xml"/><Relationship Id="rId52" Type="http://schemas.openxmlformats.org/officeDocument/2006/relationships/slide" Target="slides/slide25.xml"/><Relationship Id="rId73" Type="http://schemas.openxmlformats.org/officeDocument/2006/relationships/slide" Target="slides/slide46.xml"/><Relationship Id="rId78" Type="http://schemas.openxmlformats.org/officeDocument/2006/relationships/slide" Target="slides/slide51.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font" Target="fonts/font8.fntdata"/><Relationship Id="rId122" Type="http://schemas.openxmlformats.org/officeDocument/2006/relationships/font" Target="fonts/font29.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20.xml"/><Relationship Id="rId68" Type="http://schemas.openxmlformats.org/officeDocument/2006/relationships/slide" Target="slides/slide41.xml"/><Relationship Id="rId89" Type="http://schemas.openxmlformats.org/officeDocument/2006/relationships/slide" Target="slides/slide62.xml"/><Relationship Id="rId112" Type="http://schemas.openxmlformats.org/officeDocument/2006/relationships/font" Target="fonts/font19.fntdata"/><Relationship Id="rId133" Type="http://schemas.openxmlformats.org/officeDocument/2006/relationships/font" Target="fonts/font40.fntdata"/></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019470-C4D2-415F-83BA-ED986216AE5C}" type="doc">
      <dgm:prSet loTypeId="urn:microsoft.com/office/officeart/2005/8/layout/orgChart1" loCatId="hierarchy" qsTypeId="urn:microsoft.com/office/officeart/2005/8/quickstyle/3d6" qsCatId="3D" csTypeId="urn:microsoft.com/office/officeart/2005/8/colors/accent1_4" csCatId="accent1" phldr="1"/>
      <dgm:spPr/>
      <dgm:t>
        <a:bodyPr/>
        <a:lstStyle/>
        <a:p>
          <a:endParaRPr lang="en-US"/>
        </a:p>
      </dgm:t>
    </dgm:pt>
    <dgm:pt modelId="{72924B37-E441-4AC4-9FB0-9BF3A5C033A7}">
      <dgm:prSet phldrT="[Text]" custT="1"/>
      <dgm:spPr/>
      <dgm:t>
        <a:bodyPr/>
        <a:lstStyle/>
        <a:p>
          <a:r>
            <a:rPr lang="ar-EG" sz="3200" b="1" dirty="0" smtClean="0">
              <a:latin typeface="Arial" panose="020B0604020202020204" pitchFamily="34" charset="0"/>
              <a:cs typeface="Arial" panose="020B0604020202020204" pitchFamily="34" charset="0"/>
            </a:rPr>
            <a:t>خصائص الخدمة</a:t>
          </a:r>
          <a:endParaRPr lang="en-US" sz="3200" b="1" dirty="0">
            <a:latin typeface="Arial" panose="020B0604020202020204" pitchFamily="34" charset="0"/>
            <a:cs typeface="Arial" panose="020B0604020202020204" pitchFamily="34" charset="0"/>
          </a:endParaRPr>
        </a:p>
      </dgm:t>
    </dgm:pt>
    <dgm:pt modelId="{B8C86E1E-B905-4593-A1B7-F130B0E56B65}" type="parTrans" cxnId="{B4E9FF2D-73A2-42DC-BBE0-D89E548D3319}">
      <dgm:prSet/>
      <dgm:spPr/>
      <dgm:t>
        <a:bodyPr/>
        <a:lstStyle/>
        <a:p>
          <a:endParaRPr lang="en-US"/>
        </a:p>
      </dgm:t>
    </dgm:pt>
    <dgm:pt modelId="{715DC8B1-ED41-42A8-8A03-26DF72B32CD2}" type="sibTrans" cxnId="{B4E9FF2D-73A2-42DC-BBE0-D89E548D3319}">
      <dgm:prSet/>
      <dgm:spPr/>
      <dgm:t>
        <a:bodyPr/>
        <a:lstStyle/>
        <a:p>
          <a:endParaRPr lang="en-US"/>
        </a:p>
      </dgm:t>
    </dgm:pt>
    <dgm:pt modelId="{A05E2573-4293-4FE3-9674-FDE5C2776BAC}">
      <dgm:prSet phldrT="[Text]"/>
      <dgm:spPr/>
      <dgm:t>
        <a:bodyPr/>
        <a:lstStyle/>
        <a:p>
          <a:r>
            <a:rPr lang="ar-EG" b="1" dirty="0" smtClean="0">
              <a:latin typeface="Arial" panose="020B0604020202020204" pitchFamily="34" charset="0"/>
              <a:cs typeface="Arial" panose="020B0604020202020204" pitchFamily="34" charset="0"/>
            </a:rPr>
            <a:t>غير قابلة للتجزئة</a:t>
          </a:r>
          <a:endParaRPr lang="en-US" b="1" dirty="0">
            <a:latin typeface="Arial" panose="020B0604020202020204" pitchFamily="34" charset="0"/>
            <a:cs typeface="Arial" panose="020B0604020202020204" pitchFamily="34" charset="0"/>
          </a:endParaRPr>
        </a:p>
      </dgm:t>
    </dgm:pt>
    <dgm:pt modelId="{59C6DCBD-C936-402A-AA4F-3A8AE9D269C6}" type="parTrans" cxnId="{DB295C30-6089-4EE2-A0FD-6DC3B2017C9C}">
      <dgm:prSet/>
      <dgm:spPr/>
      <dgm:t>
        <a:bodyPr/>
        <a:lstStyle/>
        <a:p>
          <a:endParaRPr lang="en-US"/>
        </a:p>
      </dgm:t>
    </dgm:pt>
    <dgm:pt modelId="{3847422A-8DE5-46E9-8990-AD6C80D7B13D}" type="sibTrans" cxnId="{DB295C30-6089-4EE2-A0FD-6DC3B2017C9C}">
      <dgm:prSet/>
      <dgm:spPr/>
      <dgm:t>
        <a:bodyPr/>
        <a:lstStyle/>
        <a:p>
          <a:endParaRPr lang="en-US"/>
        </a:p>
      </dgm:t>
    </dgm:pt>
    <dgm:pt modelId="{6FE6F7E6-BFDA-41E6-90F5-D585F99280BA}">
      <dgm:prSet phldrT="[Text]"/>
      <dgm:spPr/>
      <dgm:t>
        <a:bodyPr/>
        <a:lstStyle/>
        <a:p>
          <a:r>
            <a:rPr lang="ar-EG" b="1" dirty="0" smtClean="0">
              <a:latin typeface="Arial" panose="020B0604020202020204" pitchFamily="34" charset="0"/>
              <a:cs typeface="Arial" panose="020B0604020202020204" pitchFamily="34" charset="0"/>
            </a:rPr>
            <a:t>غير قابلة للتخزين</a:t>
          </a:r>
          <a:endParaRPr lang="en-US" b="1" dirty="0">
            <a:latin typeface="Arial" panose="020B0604020202020204" pitchFamily="34" charset="0"/>
            <a:cs typeface="Arial" panose="020B0604020202020204" pitchFamily="34" charset="0"/>
          </a:endParaRPr>
        </a:p>
      </dgm:t>
    </dgm:pt>
    <dgm:pt modelId="{A41234D3-52F7-42BB-9782-AA7366F3ED15}" type="parTrans" cxnId="{1CE3B19D-AD1B-4C64-8363-66D0CA178E34}">
      <dgm:prSet/>
      <dgm:spPr/>
      <dgm:t>
        <a:bodyPr/>
        <a:lstStyle/>
        <a:p>
          <a:endParaRPr lang="en-US"/>
        </a:p>
      </dgm:t>
    </dgm:pt>
    <dgm:pt modelId="{7EB2A288-C010-4250-A9BE-11A001E0ACC3}" type="sibTrans" cxnId="{1CE3B19D-AD1B-4C64-8363-66D0CA178E34}">
      <dgm:prSet/>
      <dgm:spPr/>
      <dgm:t>
        <a:bodyPr/>
        <a:lstStyle/>
        <a:p>
          <a:endParaRPr lang="en-US"/>
        </a:p>
      </dgm:t>
    </dgm:pt>
    <dgm:pt modelId="{C9055ACA-5E6E-4A45-A146-FB29A06B305E}">
      <dgm:prSet phldrT="[Text]"/>
      <dgm:spPr/>
      <dgm:t>
        <a:bodyPr/>
        <a:lstStyle/>
        <a:p>
          <a:pPr rtl="1"/>
          <a:r>
            <a:rPr lang="ar-EG" b="1" dirty="0" smtClean="0">
              <a:latin typeface="Arial" panose="020B0604020202020204" pitchFamily="34" charset="0"/>
              <a:cs typeface="Arial" panose="020B0604020202020204" pitchFamily="34" charset="0"/>
            </a:rPr>
            <a:t>غير ملموسة.</a:t>
          </a:r>
          <a:endParaRPr lang="en-US" b="1" dirty="0">
            <a:latin typeface="Arial" panose="020B0604020202020204" pitchFamily="34" charset="0"/>
            <a:cs typeface="Arial" panose="020B0604020202020204" pitchFamily="34" charset="0"/>
          </a:endParaRPr>
        </a:p>
      </dgm:t>
    </dgm:pt>
    <dgm:pt modelId="{7007BFF3-3CF6-45A1-88D7-15D6A9256088}" type="parTrans" cxnId="{D9A792FE-335D-454C-9956-251E271C5CA6}">
      <dgm:prSet/>
      <dgm:spPr/>
      <dgm:t>
        <a:bodyPr/>
        <a:lstStyle/>
        <a:p>
          <a:endParaRPr lang="en-US"/>
        </a:p>
      </dgm:t>
    </dgm:pt>
    <dgm:pt modelId="{362D9658-7407-4C10-AB28-5D3E02E5F3C7}" type="sibTrans" cxnId="{D9A792FE-335D-454C-9956-251E271C5CA6}">
      <dgm:prSet/>
      <dgm:spPr/>
      <dgm:t>
        <a:bodyPr/>
        <a:lstStyle/>
        <a:p>
          <a:endParaRPr lang="en-US"/>
        </a:p>
      </dgm:t>
    </dgm:pt>
    <dgm:pt modelId="{B8550E50-1957-4A85-B9B5-A2C46248DFCC}">
      <dgm:prSet custT="1"/>
      <dgm:spPr/>
      <dgm:t>
        <a:bodyPr/>
        <a:lstStyle/>
        <a:p>
          <a:r>
            <a:rPr lang="ar-EG" sz="2400" b="1" dirty="0" smtClean="0">
              <a:latin typeface="Arial" panose="020B0604020202020204" pitchFamily="34" charset="0"/>
              <a:cs typeface="Arial" panose="020B0604020202020204" pitchFamily="34" charset="0"/>
            </a:rPr>
            <a:t>غير متجانسة</a:t>
          </a:r>
          <a:endParaRPr lang="en-US" sz="2400" b="1" dirty="0">
            <a:latin typeface="Arial" panose="020B0604020202020204" pitchFamily="34" charset="0"/>
            <a:cs typeface="Arial" panose="020B0604020202020204" pitchFamily="34" charset="0"/>
          </a:endParaRPr>
        </a:p>
      </dgm:t>
    </dgm:pt>
    <dgm:pt modelId="{8F32A6BD-24C9-4A71-A448-5DB61312A3C8}" type="parTrans" cxnId="{430D10EF-A1C0-4531-A86A-DB95A4B2382E}">
      <dgm:prSet/>
      <dgm:spPr/>
      <dgm:t>
        <a:bodyPr/>
        <a:lstStyle/>
        <a:p>
          <a:endParaRPr lang="en-US"/>
        </a:p>
      </dgm:t>
    </dgm:pt>
    <dgm:pt modelId="{115E1218-29B1-47BA-9E4C-E69941A1A8AF}" type="sibTrans" cxnId="{430D10EF-A1C0-4531-A86A-DB95A4B2382E}">
      <dgm:prSet/>
      <dgm:spPr/>
      <dgm:t>
        <a:bodyPr/>
        <a:lstStyle/>
        <a:p>
          <a:endParaRPr lang="en-US"/>
        </a:p>
      </dgm:t>
    </dgm:pt>
    <dgm:pt modelId="{EA5EE0E1-802B-4F88-9310-31C801516B81}" type="pres">
      <dgm:prSet presAssocID="{2B019470-C4D2-415F-83BA-ED986216AE5C}" presName="hierChild1" presStyleCnt="0">
        <dgm:presLayoutVars>
          <dgm:orgChart val="1"/>
          <dgm:chPref val="1"/>
          <dgm:dir/>
          <dgm:animOne val="branch"/>
          <dgm:animLvl val="lvl"/>
          <dgm:resizeHandles/>
        </dgm:presLayoutVars>
      </dgm:prSet>
      <dgm:spPr/>
      <dgm:t>
        <a:bodyPr/>
        <a:lstStyle/>
        <a:p>
          <a:pPr rtl="1"/>
          <a:endParaRPr lang="ar-EG"/>
        </a:p>
      </dgm:t>
    </dgm:pt>
    <dgm:pt modelId="{691758C3-4805-4CD6-A214-4F15A7E89FE8}" type="pres">
      <dgm:prSet presAssocID="{72924B37-E441-4AC4-9FB0-9BF3A5C033A7}" presName="hierRoot1" presStyleCnt="0">
        <dgm:presLayoutVars>
          <dgm:hierBranch val="init"/>
        </dgm:presLayoutVars>
      </dgm:prSet>
      <dgm:spPr/>
    </dgm:pt>
    <dgm:pt modelId="{D5C5DDC0-B5A8-40E0-A4E2-1A8830BB4D94}" type="pres">
      <dgm:prSet presAssocID="{72924B37-E441-4AC4-9FB0-9BF3A5C033A7}" presName="rootComposite1" presStyleCnt="0"/>
      <dgm:spPr/>
    </dgm:pt>
    <dgm:pt modelId="{1DDE5B03-55A6-4A68-AB6F-5A30DF3ED1F8}" type="pres">
      <dgm:prSet presAssocID="{72924B37-E441-4AC4-9FB0-9BF3A5C033A7}" presName="rootText1" presStyleLbl="node0" presStyleIdx="0" presStyleCnt="1" custScaleX="232274" custScaleY="182047">
        <dgm:presLayoutVars>
          <dgm:chPref val="3"/>
        </dgm:presLayoutVars>
      </dgm:prSet>
      <dgm:spPr/>
      <dgm:t>
        <a:bodyPr/>
        <a:lstStyle/>
        <a:p>
          <a:pPr rtl="1"/>
          <a:endParaRPr lang="ar-EG"/>
        </a:p>
      </dgm:t>
    </dgm:pt>
    <dgm:pt modelId="{0552997A-4F73-4AD5-9114-9C5ECFED0C01}" type="pres">
      <dgm:prSet presAssocID="{72924B37-E441-4AC4-9FB0-9BF3A5C033A7}" presName="rootConnector1" presStyleLbl="node1" presStyleIdx="0" presStyleCnt="0"/>
      <dgm:spPr/>
      <dgm:t>
        <a:bodyPr/>
        <a:lstStyle/>
        <a:p>
          <a:pPr rtl="1"/>
          <a:endParaRPr lang="ar-EG"/>
        </a:p>
      </dgm:t>
    </dgm:pt>
    <dgm:pt modelId="{027AE71E-4EDB-47D2-98D6-3958BC00AD51}" type="pres">
      <dgm:prSet presAssocID="{72924B37-E441-4AC4-9FB0-9BF3A5C033A7}" presName="hierChild2" presStyleCnt="0"/>
      <dgm:spPr/>
    </dgm:pt>
    <dgm:pt modelId="{62530866-A2B9-40D0-8849-8A1304CDC654}" type="pres">
      <dgm:prSet presAssocID="{8F32A6BD-24C9-4A71-A448-5DB61312A3C8}" presName="Name37" presStyleLbl="parChTrans1D2" presStyleIdx="0" presStyleCnt="4"/>
      <dgm:spPr/>
      <dgm:t>
        <a:bodyPr/>
        <a:lstStyle/>
        <a:p>
          <a:pPr rtl="1"/>
          <a:endParaRPr lang="ar-EG"/>
        </a:p>
      </dgm:t>
    </dgm:pt>
    <dgm:pt modelId="{A0DF627E-B532-44A4-BCDB-4FD3AE974DCD}" type="pres">
      <dgm:prSet presAssocID="{B8550E50-1957-4A85-B9B5-A2C46248DFCC}" presName="hierRoot2" presStyleCnt="0">
        <dgm:presLayoutVars>
          <dgm:hierBranch val="init"/>
        </dgm:presLayoutVars>
      </dgm:prSet>
      <dgm:spPr/>
    </dgm:pt>
    <dgm:pt modelId="{13C4A706-5C0C-4629-B6BB-0AC0844B5584}" type="pres">
      <dgm:prSet presAssocID="{B8550E50-1957-4A85-B9B5-A2C46248DFCC}" presName="rootComposite" presStyleCnt="0"/>
      <dgm:spPr/>
    </dgm:pt>
    <dgm:pt modelId="{C486E388-AA89-4171-AD93-807E0A7199A5}" type="pres">
      <dgm:prSet presAssocID="{B8550E50-1957-4A85-B9B5-A2C46248DFCC}" presName="rootText" presStyleLbl="node2" presStyleIdx="0" presStyleCnt="4" custScaleY="229733">
        <dgm:presLayoutVars>
          <dgm:chPref val="3"/>
        </dgm:presLayoutVars>
      </dgm:prSet>
      <dgm:spPr/>
      <dgm:t>
        <a:bodyPr/>
        <a:lstStyle/>
        <a:p>
          <a:pPr rtl="1"/>
          <a:endParaRPr lang="ar-EG"/>
        </a:p>
      </dgm:t>
    </dgm:pt>
    <dgm:pt modelId="{EAC2F142-484D-4544-80DC-F62C399F2558}" type="pres">
      <dgm:prSet presAssocID="{B8550E50-1957-4A85-B9B5-A2C46248DFCC}" presName="rootConnector" presStyleLbl="node2" presStyleIdx="0" presStyleCnt="4"/>
      <dgm:spPr/>
      <dgm:t>
        <a:bodyPr/>
        <a:lstStyle/>
        <a:p>
          <a:pPr rtl="1"/>
          <a:endParaRPr lang="ar-EG"/>
        </a:p>
      </dgm:t>
    </dgm:pt>
    <dgm:pt modelId="{8609EDA1-97A3-49E9-9DC4-6109B27A8854}" type="pres">
      <dgm:prSet presAssocID="{B8550E50-1957-4A85-B9B5-A2C46248DFCC}" presName="hierChild4" presStyleCnt="0"/>
      <dgm:spPr/>
    </dgm:pt>
    <dgm:pt modelId="{111CC240-CA7F-4B20-A0D0-F02E306CAE1D}" type="pres">
      <dgm:prSet presAssocID="{B8550E50-1957-4A85-B9B5-A2C46248DFCC}" presName="hierChild5" presStyleCnt="0"/>
      <dgm:spPr/>
    </dgm:pt>
    <dgm:pt modelId="{76CC03AC-2D53-4AF7-B22D-822E328F4B6F}" type="pres">
      <dgm:prSet presAssocID="{59C6DCBD-C936-402A-AA4F-3A8AE9D269C6}" presName="Name37" presStyleLbl="parChTrans1D2" presStyleIdx="1" presStyleCnt="4"/>
      <dgm:spPr/>
      <dgm:t>
        <a:bodyPr/>
        <a:lstStyle/>
        <a:p>
          <a:pPr rtl="1"/>
          <a:endParaRPr lang="ar-EG"/>
        </a:p>
      </dgm:t>
    </dgm:pt>
    <dgm:pt modelId="{63AB12C8-E41D-4331-B978-D25A0325ECA2}" type="pres">
      <dgm:prSet presAssocID="{A05E2573-4293-4FE3-9674-FDE5C2776BAC}" presName="hierRoot2" presStyleCnt="0">
        <dgm:presLayoutVars>
          <dgm:hierBranch val="init"/>
        </dgm:presLayoutVars>
      </dgm:prSet>
      <dgm:spPr/>
    </dgm:pt>
    <dgm:pt modelId="{BAD621B0-F357-4FB2-98FE-4B5E1212C59F}" type="pres">
      <dgm:prSet presAssocID="{A05E2573-4293-4FE3-9674-FDE5C2776BAC}" presName="rootComposite" presStyleCnt="0"/>
      <dgm:spPr/>
    </dgm:pt>
    <dgm:pt modelId="{8E19356C-9642-4691-942D-A4C7C1FEAF47}" type="pres">
      <dgm:prSet presAssocID="{A05E2573-4293-4FE3-9674-FDE5C2776BAC}" presName="rootText" presStyleLbl="node2" presStyleIdx="1" presStyleCnt="4" custScaleY="239561">
        <dgm:presLayoutVars>
          <dgm:chPref val="3"/>
        </dgm:presLayoutVars>
      </dgm:prSet>
      <dgm:spPr/>
      <dgm:t>
        <a:bodyPr/>
        <a:lstStyle/>
        <a:p>
          <a:pPr rtl="1"/>
          <a:endParaRPr lang="ar-EG"/>
        </a:p>
      </dgm:t>
    </dgm:pt>
    <dgm:pt modelId="{40A9D9CF-E97E-4F18-A2FC-9402DEEB4298}" type="pres">
      <dgm:prSet presAssocID="{A05E2573-4293-4FE3-9674-FDE5C2776BAC}" presName="rootConnector" presStyleLbl="node2" presStyleIdx="1" presStyleCnt="4"/>
      <dgm:spPr/>
      <dgm:t>
        <a:bodyPr/>
        <a:lstStyle/>
        <a:p>
          <a:pPr rtl="1"/>
          <a:endParaRPr lang="ar-EG"/>
        </a:p>
      </dgm:t>
    </dgm:pt>
    <dgm:pt modelId="{A7B7657E-1F0D-4785-AE9B-3FC21DAF60B2}" type="pres">
      <dgm:prSet presAssocID="{A05E2573-4293-4FE3-9674-FDE5C2776BAC}" presName="hierChild4" presStyleCnt="0"/>
      <dgm:spPr/>
    </dgm:pt>
    <dgm:pt modelId="{943EAED9-152F-42D6-89A5-2F2F756EA549}" type="pres">
      <dgm:prSet presAssocID="{A05E2573-4293-4FE3-9674-FDE5C2776BAC}" presName="hierChild5" presStyleCnt="0"/>
      <dgm:spPr/>
    </dgm:pt>
    <dgm:pt modelId="{13DE6F0B-C732-4BAF-905A-7600F0594A04}" type="pres">
      <dgm:prSet presAssocID="{A41234D3-52F7-42BB-9782-AA7366F3ED15}" presName="Name37" presStyleLbl="parChTrans1D2" presStyleIdx="2" presStyleCnt="4"/>
      <dgm:spPr/>
      <dgm:t>
        <a:bodyPr/>
        <a:lstStyle/>
        <a:p>
          <a:pPr rtl="1"/>
          <a:endParaRPr lang="ar-EG"/>
        </a:p>
      </dgm:t>
    </dgm:pt>
    <dgm:pt modelId="{9692764F-2E5F-431C-8644-95C26BFF7E6F}" type="pres">
      <dgm:prSet presAssocID="{6FE6F7E6-BFDA-41E6-90F5-D585F99280BA}" presName="hierRoot2" presStyleCnt="0">
        <dgm:presLayoutVars>
          <dgm:hierBranch val="init"/>
        </dgm:presLayoutVars>
      </dgm:prSet>
      <dgm:spPr/>
    </dgm:pt>
    <dgm:pt modelId="{9EF32F81-A4D2-4F11-A35E-C5FA61A3064E}" type="pres">
      <dgm:prSet presAssocID="{6FE6F7E6-BFDA-41E6-90F5-D585F99280BA}" presName="rootComposite" presStyleCnt="0"/>
      <dgm:spPr/>
    </dgm:pt>
    <dgm:pt modelId="{D5BBB225-FC47-4A52-BB3B-DB7630C23EBC}" type="pres">
      <dgm:prSet presAssocID="{6FE6F7E6-BFDA-41E6-90F5-D585F99280BA}" presName="rootText" presStyleLbl="node2" presStyleIdx="2" presStyleCnt="4" custScaleY="239561">
        <dgm:presLayoutVars>
          <dgm:chPref val="3"/>
        </dgm:presLayoutVars>
      </dgm:prSet>
      <dgm:spPr/>
      <dgm:t>
        <a:bodyPr/>
        <a:lstStyle/>
        <a:p>
          <a:pPr rtl="1"/>
          <a:endParaRPr lang="ar-EG"/>
        </a:p>
      </dgm:t>
    </dgm:pt>
    <dgm:pt modelId="{C4B8DC8C-DEF7-4CF4-A259-48FB681F5452}" type="pres">
      <dgm:prSet presAssocID="{6FE6F7E6-BFDA-41E6-90F5-D585F99280BA}" presName="rootConnector" presStyleLbl="node2" presStyleIdx="2" presStyleCnt="4"/>
      <dgm:spPr/>
      <dgm:t>
        <a:bodyPr/>
        <a:lstStyle/>
        <a:p>
          <a:pPr rtl="1"/>
          <a:endParaRPr lang="ar-EG"/>
        </a:p>
      </dgm:t>
    </dgm:pt>
    <dgm:pt modelId="{34C322B6-50CB-4627-B93B-AE7F70C807B9}" type="pres">
      <dgm:prSet presAssocID="{6FE6F7E6-BFDA-41E6-90F5-D585F99280BA}" presName="hierChild4" presStyleCnt="0"/>
      <dgm:spPr/>
    </dgm:pt>
    <dgm:pt modelId="{230909E5-7458-4F14-AAA7-033CD2AC45A0}" type="pres">
      <dgm:prSet presAssocID="{6FE6F7E6-BFDA-41E6-90F5-D585F99280BA}" presName="hierChild5" presStyleCnt="0"/>
      <dgm:spPr/>
    </dgm:pt>
    <dgm:pt modelId="{68896025-67D2-4B1F-B856-16B83D81B387}" type="pres">
      <dgm:prSet presAssocID="{7007BFF3-3CF6-45A1-88D7-15D6A9256088}" presName="Name37" presStyleLbl="parChTrans1D2" presStyleIdx="3" presStyleCnt="4"/>
      <dgm:spPr/>
      <dgm:t>
        <a:bodyPr/>
        <a:lstStyle/>
        <a:p>
          <a:pPr rtl="1"/>
          <a:endParaRPr lang="ar-EG"/>
        </a:p>
      </dgm:t>
    </dgm:pt>
    <dgm:pt modelId="{74B6CEF7-8F20-4E2C-8948-4F7BACB467F0}" type="pres">
      <dgm:prSet presAssocID="{C9055ACA-5E6E-4A45-A146-FB29A06B305E}" presName="hierRoot2" presStyleCnt="0">
        <dgm:presLayoutVars>
          <dgm:hierBranch val="init"/>
        </dgm:presLayoutVars>
      </dgm:prSet>
      <dgm:spPr/>
    </dgm:pt>
    <dgm:pt modelId="{B955654D-9FA5-4614-91A8-85F0B9BA3635}" type="pres">
      <dgm:prSet presAssocID="{C9055ACA-5E6E-4A45-A146-FB29A06B305E}" presName="rootComposite" presStyleCnt="0"/>
      <dgm:spPr/>
    </dgm:pt>
    <dgm:pt modelId="{A88E7DB2-B4AA-453D-8039-6841C4EBD0E2}" type="pres">
      <dgm:prSet presAssocID="{C9055ACA-5E6E-4A45-A146-FB29A06B305E}" presName="rootText" presStyleLbl="node2" presStyleIdx="3" presStyleCnt="4" custScaleY="236285">
        <dgm:presLayoutVars>
          <dgm:chPref val="3"/>
        </dgm:presLayoutVars>
      </dgm:prSet>
      <dgm:spPr/>
      <dgm:t>
        <a:bodyPr/>
        <a:lstStyle/>
        <a:p>
          <a:pPr rtl="1"/>
          <a:endParaRPr lang="ar-EG"/>
        </a:p>
      </dgm:t>
    </dgm:pt>
    <dgm:pt modelId="{9E3F228A-FE5F-4E2B-BF69-DB3A35C9A19F}" type="pres">
      <dgm:prSet presAssocID="{C9055ACA-5E6E-4A45-A146-FB29A06B305E}" presName="rootConnector" presStyleLbl="node2" presStyleIdx="3" presStyleCnt="4"/>
      <dgm:spPr/>
      <dgm:t>
        <a:bodyPr/>
        <a:lstStyle/>
        <a:p>
          <a:pPr rtl="1"/>
          <a:endParaRPr lang="ar-EG"/>
        </a:p>
      </dgm:t>
    </dgm:pt>
    <dgm:pt modelId="{72A177D4-129E-4BC4-B0B2-4D47BE7193A6}" type="pres">
      <dgm:prSet presAssocID="{C9055ACA-5E6E-4A45-A146-FB29A06B305E}" presName="hierChild4" presStyleCnt="0"/>
      <dgm:spPr/>
    </dgm:pt>
    <dgm:pt modelId="{72874B59-D6D2-48CE-9072-F6BDA7A0E8BC}" type="pres">
      <dgm:prSet presAssocID="{C9055ACA-5E6E-4A45-A146-FB29A06B305E}" presName="hierChild5" presStyleCnt="0"/>
      <dgm:spPr/>
    </dgm:pt>
    <dgm:pt modelId="{4AEC1196-8376-43C6-A707-6AB36CE38B25}" type="pres">
      <dgm:prSet presAssocID="{72924B37-E441-4AC4-9FB0-9BF3A5C033A7}" presName="hierChild3" presStyleCnt="0"/>
      <dgm:spPr/>
    </dgm:pt>
  </dgm:ptLst>
  <dgm:cxnLst>
    <dgm:cxn modelId="{DB295C30-6089-4EE2-A0FD-6DC3B2017C9C}" srcId="{72924B37-E441-4AC4-9FB0-9BF3A5C033A7}" destId="{A05E2573-4293-4FE3-9674-FDE5C2776BAC}" srcOrd="1" destOrd="0" parTransId="{59C6DCBD-C936-402A-AA4F-3A8AE9D269C6}" sibTransId="{3847422A-8DE5-46E9-8990-AD6C80D7B13D}"/>
    <dgm:cxn modelId="{3915B859-5D84-43D6-8F99-44A698CF9765}" type="presOf" srcId="{8F32A6BD-24C9-4A71-A448-5DB61312A3C8}" destId="{62530866-A2B9-40D0-8849-8A1304CDC654}" srcOrd="0" destOrd="0" presId="urn:microsoft.com/office/officeart/2005/8/layout/orgChart1"/>
    <dgm:cxn modelId="{794B194A-66C6-4F3F-9648-A898A6655A5F}" type="presOf" srcId="{72924B37-E441-4AC4-9FB0-9BF3A5C033A7}" destId="{0552997A-4F73-4AD5-9114-9C5ECFED0C01}" srcOrd="1" destOrd="0" presId="urn:microsoft.com/office/officeart/2005/8/layout/orgChart1"/>
    <dgm:cxn modelId="{6CC0D893-C5A8-40A0-A4A3-39C62417792E}" type="presOf" srcId="{6FE6F7E6-BFDA-41E6-90F5-D585F99280BA}" destId="{D5BBB225-FC47-4A52-BB3B-DB7630C23EBC}" srcOrd="0" destOrd="0" presId="urn:microsoft.com/office/officeart/2005/8/layout/orgChart1"/>
    <dgm:cxn modelId="{5C6C993F-D6D4-4C07-B2E6-7CF039F4950D}" type="presOf" srcId="{A05E2573-4293-4FE3-9674-FDE5C2776BAC}" destId="{8E19356C-9642-4691-942D-A4C7C1FEAF47}" srcOrd="0" destOrd="0" presId="urn:microsoft.com/office/officeart/2005/8/layout/orgChart1"/>
    <dgm:cxn modelId="{D9A792FE-335D-454C-9956-251E271C5CA6}" srcId="{72924B37-E441-4AC4-9FB0-9BF3A5C033A7}" destId="{C9055ACA-5E6E-4A45-A146-FB29A06B305E}" srcOrd="3" destOrd="0" parTransId="{7007BFF3-3CF6-45A1-88D7-15D6A9256088}" sibTransId="{362D9658-7407-4C10-AB28-5D3E02E5F3C7}"/>
    <dgm:cxn modelId="{430D10EF-A1C0-4531-A86A-DB95A4B2382E}" srcId="{72924B37-E441-4AC4-9FB0-9BF3A5C033A7}" destId="{B8550E50-1957-4A85-B9B5-A2C46248DFCC}" srcOrd="0" destOrd="0" parTransId="{8F32A6BD-24C9-4A71-A448-5DB61312A3C8}" sibTransId="{115E1218-29B1-47BA-9E4C-E69941A1A8AF}"/>
    <dgm:cxn modelId="{A96FF293-A3EB-4B62-BAC2-2C626247A618}" type="presOf" srcId="{2B019470-C4D2-415F-83BA-ED986216AE5C}" destId="{EA5EE0E1-802B-4F88-9310-31C801516B81}" srcOrd="0" destOrd="0" presId="urn:microsoft.com/office/officeart/2005/8/layout/orgChart1"/>
    <dgm:cxn modelId="{4A02409B-8B56-4A37-9FA8-DAE8AAAC9DD5}" type="presOf" srcId="{A41234D3-52F7-42BB-9782-AA7366F3ED15}" destId="{13DE6F0B-C732-4BAF-905A-7600F0594A04}" srcOrd="0" destOrd="0" presId="urn:microsoft.com/office/officeart/2005/8/layout/orgChart1"/>
    <dgm:cxn modelId="{D6420CBF-3E82-4D88-87F4-78E557356A6E}" type="presOf" srcId="{7007BFF3-3CF6-45A1-88D7-15D6A9256088}" destId="{68896025-67D2-4B1F-B856-16B83D81B387}" srcOrd="0" destOrd="0" presId="urn:microsoft.com/office/officeart/2005/8/layout/orgChart1"/>
    <dgm:cxn modelId="{F702BC43-AD0D-4B56-B8C1-2DE61E6C6593}" type="presOf" srcId="{C9055ACA-5E6E-4A45-A146-FB29A06B305E}" destId="{9E3F228A-FE5F-4E2B-BF69-DB3A35C9A19F}" srcOrd="1" destOrd="0" presId="urn:microsoft.com/office/officeart/2005/8/layout/orgChart1"/>
    <dgm:cxn modelId="{21EEF36A-C4E0-40B2-A2D3-65FD8ABFE46B}" type="presOf" srcId="{6FE6F7E6-BFDA-41E6-90F5-D585F99280BA}" destId="{C4B8DC8C-DEF7-4CF4-A259-48FB681F5452}" srcOrd="1" destOrd="0" presId="urn:microsoft.com/office/officeart/2005/8/layout/orgChart1"/>
    <dgm:cxn modelId="{12323EED-BAE9-49DE-B372-24FA1B37A543}" type="presOf" srcId="{B8550E50-1957-4A85-B9B5-A2C46248DFCC}" destId="{C486E388-AA89-4171-AD93-807E0A7199A5}" srcOrd="0" destOrd="0" presId="urn:microsoft.com/office/officeart/2005/8/layout/orgChart1"/>
    <dgm:cxn modelId="{C7F6DAC1-5929-4417-922C-4D3AB76A1653}" type="presOf" srcId="{59C6DCBD-C936-402A-AA4F-3A8AE9D269C6}" destId="{76CC03AC-2D53-4AF7-B22D-822E328F4B6F}" srcOrd="0" destOrd="0" presId="urn:microsoft.com/office/officeart/2005/8/layout/orgChart1"/>
    <dgm:cxn modelId="{84045C48-0B10-4637-940E-273BA1C3F024}" type="presOf" srcId="{A05E2573-4293-4FE3-9674-FDE5C2776BAC}" destId="{40A9D9CF-E97E-4F18-A2FC-9402DEEB4298}" srcOrd="1" destOrd="0" presId="urn:microsoft.com/office/officeart/2005/8/layout/orgChart1"/>
    <dgm:cxn modelId="{ECFE4A67-AB4C-4E97-8620-79175261987E}" type="presOf" srcId="{72924B37-E441-4AC4-9FB0-9BF3A5C033A7}" destId="{1DDE5B03-55A6-4A68-AB6F-5A30DF3ED1F8}" srcOrd="0" destOrd="0" presId="urn:microsoft.com/office/officeart/2005/8/layout/orgChart1"/>
    <dgm:cxn modelId="{296E0CF3-E9AC-4936-8DE4-FED829C40745}" type="presOf" srcId="{C9055ACA-5E6E-4A45-A146-FB29A06B305E}" destId="{A88E7DB2-B4AA-453D-8039-6841C4EBD0E2}" srcOrd="0" destOrd="0" presId="urn:microsoft.com/office/officeart/2005/8/layout/orgChart1"/>
    <dgm:cxn modelId="{1CE3B19D-AD1B-4C64-8363-66D0CA178E34}" srcId="{72924B37-E441-4AC4-9FB0-9BF3A5C033A7}" destId="{6FE6F7E6-BFDA-41E6-90F5-D585F99280BA}" srcOrd="2" destOrd="0" parTransId="{A41234D3-52F7-42BB-9782-AA7366F3ED15}" sibTransId="{7EB2A288-C010-4250-A9BE-11A001E0ACC3}"/>
    <dgm:cxn modelId="{B4E9FF2D-73A2-42DC-BBE0-D89E548D3319}" srcId="{2B019470-C4D2-415F-83BA-ED986216AE5C}" destId="{72924B37-E441-4AC4-9FB0-9BF3A5C033A7}" srcOrd="0" destOrd="0" parTransId="{B8C86E1E-B905-4593-A1B7-F130B0E56B65}" sibTransId="{715DC8B1-ED41-42A8-8A03-26DF72B32CD2}"/>
    <dgm:cxn modelId="{E90F5F21-94EC-49A6-9253-3E4AC4F6DF90}" type="presOf" srcId="{B8550E50-1957-4A85-B9B5-A2C46248DFCC}" destId="{EAC2F142-484D-4544-80DC-F62C399F2558}" srcOrd="1" destOrd="0" presId="urn:microsoft.com/office/officeart/2005/8/layout/orgChart1"/>
    <dgm:cxn modelId="{8928FD34-C4AB-44EB-BB7F-E56340C0C8D6}" type="presParOf" srcId="{EA5EE0E1-802B-4F88-9310-31C801516B81}" destId="{691758C3-4805-4CD6-A214-4F15A7E89FE8}" srcOrd="0" destOrd="0" presId="urn:microsoft.com/office/officeart/2005/8/layout/orgChart1"/>
    <dgm:cxn modelId="{0D012602-3C2C-4759-B19E-3EE1F4B8D025}" type="presParOf" srcId="{691758C3-4805-4CD6-A214-4F15A7E89FE8}" destId="{D5C5DDC0-B5A8-40E0-A4E2-1A8830BB4D94}" srcOrd="0" destOrd="0" presId="urn:microsoft.com/office/officeart/2005/8/layout/orgChart1"/>
    <dgm:cxn modelId="{76601133-2689-4E91-BA69-0EF01769684E}" type="presParOf" srcId="{D5C5DDC0-B5A8-40E0-A4E2-1A8830BB4D94}" destId="{1DDE5B03-55A6-4A68-AB6F-5A30DF3ED1F8}" srcOrd="0" destOrd="0" presId="urn:microsoft.com/office/officeart/2005/8/layout/orgChart1"/>
    <dgm:cxn modelId="{493E5BD2-B020-49FC-B7DC-FEFAA8BC678B}" type="presParOf" srcId="{D5C5DDC0-B5A8-40E0-A4E2-1A8830BB4D94}" destId="{0552997A-4F73-4AD5-9114-9C5ECFED0C01}" srcOrd="1" destOrd="0" presId="urn:microsoft.com/office/officeart/2005/8/layout/orgChart1"/>
    <dgm:cxn modelId="{B6E461BC-1130-4DAB-A347-C373CDC3282D}" type="presParOf" srcId="{691758C3-4805-4CD6-A214-4F15A7E89FE8}" destId="{027AE71E-4EDB-47D2-98D6-3958BC00AD51}" srcOrd="1" destOrd="0" presId="urn:microsoft.com/office/officeart/2005/8/layout/orgChart1"/>
    <dgm:cxn modelId="{20F10C1C-D255-44E0-97F2-CCD6A41A1259}" type="presParOf" srcId="{027AE71E-4EDB-47D2-98D6-3958BC00AD51}" destId="{62530866-A2B9-40D0-8849-8A1304CDC654}" srcOrd="0" destOrd="0" presId="urn:microsoft.com/office/officeart/2005/8/layout/orgChart1"/>
    <dgm:cxn modelId="{8F971DD4-1EA7-44F1-A25E-A0359E54C414}" type="presParOf" srcId="{027AE71E-4EDB-47D2-98D6-3958BC00AD51}" destId="{A0DF627E-B532-44A4-BCDB-4FD3AE974DCD}" srcOrd="1" destOrd="0" presId="urn:microsoft.com/office/officeart/2005/8/layout/orgChart1"/>
    <dgm:cxn modelId="{6FA05506-791B-479F-8072-51438EFC750A}" type="presParOf" srcId="{A0DF627E-B532-44A4-BCDB-4FD3AE974DCD}" destId="{13C4A706-5C0C-4629-B6BB-0AC0844B5584}" srcOrd="0" destOrd="0" presId="urn:microsoft.com/office/officeart/2005/8/layout/orgChart1"/>
    <dgm:cxn modelId="{DCB27B40-D031-4812-838E-7C5766844768}" type="presParOf" srcId="{13C4A706-5C0C-4629-B6BB-0AC0844B5584}" destId="{C486E388-AA89-4171-AD93-807E0A7199A5}" srcOrd="0" destOrd="0" presId="urn:microsoft.com/office/officeart/2005/8/layout/orgChart1"/>
    <dgm:cxn modelId="{7211C03F-39FE-4E1E-96F5-A0C84767F11E}" type="presParOf" srcId="{13C4A706-5C0C-4629-B6BB-0AC0844B5584}" destId="{EAC2F142-484D-4544-80DC-F62C399F2558}" srcOrd="1" destOrd="0" presId="urn:microsoft.com/office/officeart/2005/8/layout/orgChart1"/>
    <dgm:cxn modelId="{220851BD-8841-489D-9A47-650C41433588}" type="presParOf" srcId="{A0DF627E-B532-44A4-BCDB-4FD3AE974DCD}" destId="{8609EDA1-97A3-49E9-9DC4-6109B27A8854}" srcOrd="1" destOrd="0" presId="urn:microsoft.com/office/officeart/2005/8/layout/orgChart1"/>
    <dgm:cxn modelId="{F9C172A2-F5DB-4C61-B230-1428CD723E20}" type="presParOf" srcId="{A0DF627E-B532-44A4-BCDB-4FD3AE974DCD}" destId="{111CC240-CA7F-4B20-A0D0-F02E306CAE1D}" srcOrd="2" destOrd="0" presId="urn:microsoft.com/office/officeart/2005/8/layout/orgChart1"/>
    <dgm:cxn modelId="{967162CE-7EF3-4351-A250-0E9040554A92}" type="presParOf" srcId="{027AE71E-4EDB-47D2-98D6-3958BC00AD51}" destId="{76CC03AC-2D53-4AF7-B22D-822E328F4B6F}" srcOrd="2" destOrd="0" presId="urn:microsoft.com/office/officeart/2005/8/layout/orgChart1"/>
    <dgm:cxn modelId="{1B372DCC-DF4E-4A75-983B-8463BD5F55C8}" type="presParOf" srcId="{027AE71E-4EDB-47D2-98D6-3958BC00AD51}" destId="{63AB12C8-E41D-4331-B978-D25A0325ECA2}" srcOrd="3" destOrd="0" presId="urn:microsoft.com/office/officeart/2005/8/layout/orgChart1"/>
    <dgm:cxn modelId="{E94228AE-EABF-4BF4-B042-C5BA6035DB0C}" type="presParOf" srcId="{63AB12C8-E41D-4331-B978-D25A0325ECA2}" destId="{BAD621B0-F357-4FB2-98FE-4B5E1212C59F}" srcOrd="0" destOrd="0" presId="urn:microsoft.com/office/officeart/2005/8/layout/orgChart1"/>
    <dgm:cxn modelId="{0EF6F522-2E47-43C0-8017-B2F09363F8C8}" type="presParOf" srcId="{BAD621B0-F357-4FB2-98FE-4B5E1212C59F}" destId="{8E19356C-9642-4691-942D-A4C7C1FEAF47}" srcOrd="0" destOrd="0" presId="urn:microsoft.com/office/officeart/2005/8/layout/orgChart1"/>
    <dgm:cxn modelId="{AF2C4285-B24E-48F1-8297-F8B240F2A7E1}" type="presParOf" srcId="{BAD621B0-F357-4FB2-98FE-4B5E1212C59F}" destId="{40A9D9CF-E97E-4F18-A2FC-9402DEEB4298}" srcOrd="1" destOrd="0" presId="urn:microsoft.com/office/officeart/2005/8/layout/orgChart1"/>
    <dgm:cxn modelId="{F5EBAF99-3F7C-4F01-B7BA-88CBC9662657}" type="presParOf" srcId="{63AB12C8-E41D-4331-B978-D25A0325ECA2}" destId="{A7B7657E-1F0D-4785-AE9B-3FC21DAF60B2}" srcOrd="1" destOrd="0" presId="urn:microsoft.com/office/officeart/2005/8/layout/orgChart1"/>
    <dgm:cxn modelId="{B6E38C2F-8535-4AF5-9A02-546C344348B1}" type="presParOf" srcId="{63AB12C8-E41D-4331-B978-D25A0325ECA2}" destId="{943EAED9-152F-42D6-89A5-2F2F756EA549}" srcOrd="2" destOrd="0" presId="urn:microsoft.com/office/officeart/2005/8/layout/orgChart1"/>
    <dgm:cxn modelId="{CC62CD9C-C86C-47D6-A22B-6C7BB15A2327}" type="presParOf" srcId="{027AE71E-4EDB-47D2-98D6-3958BC00AD51}" destId="{13DE6F0B-C732-4BAF-905A-7600F0594A04}" srcOrd="4" destOrd="0" presId="urn:microsoft.com/office/officeart/2005/8/layout/orgChart1"/>
    <dgm:cxn modelId="{ED21DABA-7A59-40B5-8883-76781773995E}" type="presParOf" srcId="{027AE71E-4EDB-47D2-98D6-3958BC00AD51}" destId="{9692764F-2E5F-431C-8644-95C26BFF7E6F}" srcOrd="5" destOrd="0" presId="urn:microsoft.com/office/officeart/2005/8/layout/orgChart1"/>
    <dgm:cxn modelId="{8842C6CE-77DE-4476-82AD-D59378BE89F7}" type="presParOf" srcId="{9692764F-2E5F-431C-8644-95C26BFF7E6F}" destId="{9EF32F81-A4D2-4F11-A35E-C5FA61A3064E}" srcOrd="0" destOrd="0" presId="urn:microsoft.com/office/officeart/2005/8/layout/orgChart1"/>
    <dgm:cxn modelId="{F8A2C103-9892-4760-BE98-C99E3CCB824B}" type="presParOf" srcId="{9EF32F81-A4D2-4F11-A35E-C5FA61A3064E}" destId="{D5BBB225-FC47-4A52-BB3B-DB7630C23EBC}" srcOrd="0" destOrd="0" presId="urn:microsoft.com/office/officeart/2005/8/layout/orgChart1"/>
    <dgm:cxn modelId="{3705C148-6369-4AB3-B864-57C0D617A460}" type="presParOf" srcId="{9EF32F81-A4D2-4F11-A35E-C5FA61A3064E}" destId="{C4B8DC8C-DEF7-4CF4-A259-48FB681F5452}" srcOrd="1" destOrd="0" presId="urn:microsoft.com/office/officeart/2005/8/layout/orgChart1"/>
    <dgm:cxn modelId="{07CDEA92-DE9A-4626-A1FA-AC87FEA0F05E}" type="presParOf" srcId="{9692764F-2E5F-431C-8644-95C26BFF7E6F}" destId="{34C322B6-50CB-4627-B93B-AE7F70C807B9}" srcOrd="1" destOrd="0" presId="urn:microsoft.com/office/officeart/2005/8/layout/orgChart1"/>
    <dgm:cxn modelId="{246D3DE1-921B-4419-832F-D94EB11C16E2}" type="presParOf" srcId="{9692764F-2E5F-431C-8644-95C26BFF7E6F}" destId="{230909E5-7458-4F14-AAA7-033CD2AC45A0}" srcOrd="2" destOrd="0" presId="urn:microsoft.com/office/officeart/2005/8/layout/orgChart1"/>
    <dgm:cxn modelId="{0FF445F3-2D73-4C9A-B5F4-FDA9C018A4CC}" type="presParOf" srcId="{027AE71E-4EDB-47D2-98D6-3958BC00AD51}" destId="{68896025-67D2-4B1F-B856-16B83D81B387}" srcOrd="6" destOrd="0" presId="urn:microsoft.com/office/officeart/2005/8/layout/orgChart1"/>
    <dgm:cxn modelId="{096F12D1-805F-48C3-B074-C4DDABD55660}" type="presParOf" srcId="{027AE71E-4EDB-47D2-98D6-3958BC00AD51}" destId="{74B6CEF7-8F20-4E2C-8948-4F7BACB467F0}" srcOrd="7" destOrd="0" presId="urn:microsoft.com/office/officeart/2005/8/layout/orgChart1"/>
    <dgm:cxn modelId="{20F2A928-59E1-420B-B42C-DB8DDBECD2E2}" type="presParOf" srcId="{74B6CEF7-8F20-4E2C-8948-4F7BACB467F0}" destId="{B955654D-9FA5-4614-91A8-85F0B9BA3635}" srcOrd="0" destOrd="0" presId="urn:microsoft.com/office/officeart/2005/8/layout/orgChart1"/>
    <dgm:cxn modelId="{E44555A0-860D-467D-A862-B21F9EFE0190}" type="presParOf" srcId="{B955654D-9FA5-4614-91A8-85F0B9BA3635}" destId="{A88E7DB2-B4AA-453D-8039-6841C4EBD0E2}" srcOrd="0" destOrd="0" presId="urn:microsoft.com/office/officeart/2005/8/layout/orgChart1"/>
    <dgm:cxn modelId="{5DE858D6-A33F-4E73-9824-25CE538C33FB}" type="presParOf" srcId="{B955654D-9FA5-4614-91A8-85F0B9BA3635}" destId="{9E3F228A-FE5F-4E2B-BF69-DB3A35C9A19F}" srcOrd="1" destOrd="0" presId="urn:microsoft.com/office/officeart/2005/8/layout/orgChart1"/>
    <dgm:cxn modelId="{EF20F927-6523-4C21-99BA-0ED0A41D01C8}" type="presParOf" srcId="{74B6CEF7-8F20-4E2C-8948-4F7BACB467F0}" destId="{72A177D4-129E-4BC4-B0B2-4D47BE7193A6}" srcOrd="1" destOrd="0" presId="urn:microsoft.com/office/officeart/2005/8/layout/orgChart1"/>
    <dgm:cxn modelId="{2099FF3A-13B2-4041-A491-4FFCDE017599}" type="presParOf" srcId="{74B6CEF7-8F20-4E2C-8948-4F7BACB467F0}" destId="{72874B59-D6D2-48CE-9072-F6BDA7A0E8BC}" srcOrd="2" destOrd="0" presId="urn:microsoft.com/office/officeart/2005/8/layout/orgChart1"/>
    <dgm:cxn modelId="{AAA7C954-2398-4907-A057-2FD93CB0DA13}" type="presParOf" srcId="{691758C3-4805-4CD6-A214-4F15A7E89FE8}" destId="{4AEC1196-8376-43C6-A707-6AB36CE38B25}"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2D4E3B-3592-4843-A470-FDBD96E50ADF}" type="doc">
      <dgm:prSet loTypeId="urn:microsoft.com/office/officeart/2005/8/layout/hList1" loCatId="list" qsTypeId="urn:microsoft.com/office/officeart/2005/8/quickstyle/simple2" qsCatId="simple" csTypeId="urn:microsoft.com/office/officeart/2005/8/colors/colorful2" csCatId="colorful" phldr="1"/>
      <dgm:spPr/>
      <dgm:t>
        <a:bodyPr/>
        <a:lstStyle/>
        <a:p>
          <a:endParaRPr lang="en-US"/>
        </a:p>
      </dgm:t>
    </dgm:pt>
    <dgm:pt modelId="{E95DD06C-464E-4AE4-BB56-7A0BB4FEFFA0}">
      <dgm:prSet phldrT="[Text]" custT="1"/>
      <dgm:spPr/>
      <dgm:t>
        <a:bodyPr/>
        <a:lstStyle/>
        <a:p>
          <a:pPr rtl="1"/>
          <a:r>
            <a:rPr lang="ar-EG" sz="2800" b="1" dirty="0" smtClean="0"/>
            <a:t>عوامل خارجية</a:t>
          </a:r>
          <a:endParaRPr lang="en-US" sz="2800" b="1" dirty="0"/>
        </a:p>
      </dgm:t>
    </dgm:pt>
    <dgm:pt modelId="{46CA7890-C3F4-4B9E-9AB2-32FB3DF2E16F}" type="parTrans" cxnId="{99B5D841-8986-4E3C-9777-567DF2C0E88D}">
      <dgm:prSet/>
      <dgm:spPr/>
      <dgm:t>
        <a:bodyPr/>
        <a:lstStyle/>
        <a:p>
          <a:pPr rtl="1"/>
          <a:endParaRPr lang="en-US"/>
        </a:p>
      </dgm:t>
    </dgm:pt>
    <dgm:pt modelId="{87C28DB4-8CCF-4E74-8611-625323EBF238}" type="sibTrans" cxnId="{99B5D841-8986-4E3C-9777-567DF2C0E88D}">
      <dgm:prSet/>
      <dgm:spPr/>
      <dgm:t>
        <a:bodyPr/>
        <a:lstStyle/>
        <a:p>
          <a:pPr rtl="1"/>
          <a:endParaRPr lang="en-US"/>
        </a:p>
      </dgm:t>
    </dgm:pt>
    <dgm:pt modelId="{E28A3156-B7DC-4BCF-AB3B-9998E1D72088}">
      <dgm:prSet phldrT="[Text]" custT="1"/>
      <dgm:spPr/>
      <dgm:t>
        <a:bodyPr/>
        <a:lstStyle/>
        <a:p>
          <a:pPr algn="justLow" rtl="1"/>
          <a:r>
            <a:rPr lang="ar-EG" sz="2000" b="1" dirty="0" smtClean="0"/>
            <a:t>هي تلك العوامل التي يتعرض لها العميل قبل الوصول إلى مكان الخدمة على سبيل المثال وليس الحصر تجارب الأصدقاء والمعارف. </a:t>
          </a:r>
          <a:endParaRPr lang="en-US" sz="2000" b="1" dirty="0"/>
        </a:p>
      </dgm:t>
    </dgm:pt>
    <dgm:pt modelId="{39B20AB1-A4D4-472E-96B6-B3FCFCD5D045}" type="parTrans" cxnId="{EE54ADE1-6631-4619-B5BD-A0A1186064EB}">
      <dgm:prSet/>
      <dgm:spPr/>
      <dgm:t>
        <a:bodyPr/>
        <a:lstStyle/>
        <a:p>
          <a:pPr rtl="1"/>
          <a:endParaRPr lang="en-US"/>
        </a:p>
      </dgm:t>
    </dgm:pt>
    <dgm:pt modelId="{2D79782D-1FEA-4A83-89A7-D63A7BB4EEEB}" type="sibTrans" cxnId="{EE54ADE1-6631-4619-B5BD-A0A1186064EB}">
      <dgm:prSet/>
      <dgm:spPr/>
      <dgm:t>
        <a:bodyPr/>
        <a:lstStyle/>
        <a:p>
          <a:pPr rtl="1"/>
          <a:endParaRPr lang="en-US"/>
        </a:p>
      </dgm:t>
    </dgm:pt>
    <dgm:pt modelId="{E8FC2425-83D6-4F49-B306-4130CC709F0F}">
      <dgm:prSet phldrT="[Text]" custT="1"/>
      <dgm:spPr/>
      <dgm:t>
        <a:bodyPr/>
        <a:lstStyle/>
        <a:p>
          <a:pPr rtl="1"/>
          <a:r>
            <a:rPr lang="ar-EG" sz="2800" b="1" dirty="0" smtClean="0"/>
            <a:t>عوامل داخلية</a:t>
          </a:r>
          <a:endParaRPr lang="en-US" sz="2800" b="1" dirty="0"/>
        </a:p>
      </dgm:t>
    </dgm:pt>
    <dgm:pt modelId="{268108D1-C59F-4F94-8AA1-DECCDB719F20}" type="parTrans" cxnId="{20E4B16A-A086-42AF-8227-EA91C56FF490}">
      <dgm:prSet/>
      <dgm:spPr/>
      <dgm:t>
        <a:bodyPr/>
        <a:lstStyle/>
        <a:p>
          <a:pPr rtl="1"/>
          <a:endParaRPr lang="en-US"/>
        </a:p>
      </dgm:t>
    </dgm:pt>
    <dgm:pt modelId="{C805FBBB-E2BE-4740-BD12-FF82271DCA82}" type="sibTrans" cxnId="{20E4B16A-A086-42AF-8227-EA91C56FF490}">
      <dgm:prSet/>
      <dgm:spPr/>
      <dgm:t>
        <a:bodyPr/>
        <a:lstStyle/>
        <a:p>
          <a:pPr rtl="1"/>
          <a:endParaRPr lang="en-US"/>
        </a:p>
      </dgm:t>
    </dgm:pt>
    <dgm:pt modelId="{10F1CD57-5BB6-410F-B7CC-C6B1FC5A760B}">
      <dgm:prSet phldrT="[Text]" custT="1"/>
      <dgm:spPr/>
      <dgm:t>
        <a:bodyPr/>
        <a:lstStyle/>
        <a:p>
          <a:pPr algn="justLow" rtl="1"/>
          <a:r>
            <a:rPr lang="ar-EG" sz="2000" b="1" dirty="0" smtClean="0"/>
            <a:t>هي تلك العوامل التي تتعلق بتجربة الاحتكاك الفعلى وما يتعرض له العميل أثناء تواجده فى مكان تقديم الخدمة.</a:t>
          </a:r>
          <a:endParaRPr lang="en-US" sz="2000" b="1" dirty="0"/>
        </a:p>
      </dgm:t>
    </dgm:pt>
    <dgm:pt modelId="{BDC869AE-FC8E-49B5-B9A4-9AB312171445}" type="parTrans" cxnId="{13BF79BD-4C6D-4283-9D23-3E6D7C13980C}">
      <dgm:prSet/>
      <dgm:spPr/>
      <dgm:t>
        <a:bodyPr/>
        <a:lstStyle/>
        <a:p>
          <a:pPr rtl="1"/>
          <a:endParaRPr lang="en-US"/>
        </a:p>
      </dgm:t>
    </dgm:pt>
    <dgm:pt modelId="{18F3B398-538C-4C95-A599-F632BCFEC711}" type="sibTrans" cxnId="{13BF79BD-4C6D-4283-9D23-3E6D7C13980C}">
      <dgm:prSet/>
      <dgm:spPr/>
      <dgm:t>
        <a:bodyPr/>
        <a:lstStyle/>
        <a:p>
          <a:pPr rtl="1"/>
          <a:endParaRPr lang="en-US"/>
        </a:p>
      </dgm:t>
    </dgm:pt>
    <dgm:pt modelId="{B0CE3F76-0326-4AE1-BB17-8DD784619D76}" type="pres">
      <dgm:prSet presAssocID="{0C2D4E3B-3592-4843-A470-FDBD96E50ADF}" presName="Name0" presStyleCnt="0">
        <dgm:presLayoutVars>
          <dgm:dir/>
          <dgm:animLvl val="lvl"/>
          <dgm:resizeHandles val="exact"/>
        </dgm:presLayoutVars>
      </dgm:prSet>
      <dgm:spPr/>
      <dgm:t>
        <a:bodyPr/>
        <a:lstStyle/>
        <a:p>
          <a:pPr rtl="1"/>
          <a:endParaRPr lang="ar-EG"/>
        </a:p>
      </dgm:t>
    </dgm:pt>
    <dgm:pt modelId="{85889D00-61F5-49F6-B58C-6F9263A18FD9}" type="pres">
      <dgm:prSet presAssocID="{E95DD06C-464E-4AE4-BB56-7A0BB4FEFFA0}" presName="composite" presStyleCnt="0"/>
      <dgm:spPr/>
    </dgm:pt>
    <dgm:pt modelId="{F5685A1B-76B6-481E-9EE2-F50E9DA825F5}" type="pres">
      <dgm:prSet presAssocID="{E95DD06C-464E-4AE4-BB56-7A0BB4FEFFA0}" presName="parTx" presStyleLbl="alignNode1" presStyleIdx="0" presStyleCnt="2">
        <dgm:presLayoutVars>
          <dgm:chMax val="0"/>
          <dgm:chPref val="0"/>
          <dgm:bulletEnabled val="1"/>
        </dgm:presLayoutVars>
      </dgm:prSet>
      <dgm:spPr/>
      <dgm:t>
        <a:bodyPr/>
        <a:lstStyle/>
        <a:p>
          <a:pPr rtl="1"/>
          <a:endParaRPr lang="ar-EG"/>
        </a:p>
      </dgm:t>
    </dgm:pt>
    <dgm:pt modelId="{A23929A5-8D57-414B-B11A-C478AB91AA5E}" type="pres">
      <dgm:prSet presAssocID="{E95DD06C-464E-4AE4-BB56-7A0BB4FEFFA0}" presName="desTx" presStyleLbl="alignAccFollowNode1" presStyleIdx="0" presStyleCnt="2">
        <dgm:presLayoutVars>
          <dgm:bulletEnabled val="1"/>
        </dgm:presLayoutVars>
      </dgm:prSet>
      <dgm:spPr/>
      <dgm:t>
        <a:bodyPr/>
        <a:lstStyle/>
        <a:p>
          <a:pPr rtl="1"/>
          <a:endParaRPr lang="ar-EG"/>
        </a:p>
      </dgm:t>
    </dgm:pt>
    <dgm:pt modelId="{168D2251-BB3F-4848-A668-B2DBB1C23764}" type="pres">
      <dgm:prSet presAssocID="{87C28DB4-8CCF-4E74-8611-625323EBF238}" presName="space" presStyleCnt="0"/>
      <dgm:spPr/>
    </dgm:pt>
    <dgm:pt modelId="{41323476-35B8-468C-9173-8B67568C767E}" type="pres">
      <dgm:prSet presAssocID="{E8FC2425-83D6-4F49-B306-4130CC709F0F}" presName="composite" presStyleCnt="0"/>
      <dgm:spPr/>
    </dgm:pt>
    <dgm:pt modelId="{33C0B512-E4E3-4D15-B600-4EEFF43DC710}" type="pres">
      <dgm:prSet presAssocID="{E8FC2425-83D6-4F49-B306-4130CC709F0F}" presName="parTx" presStyleLbl="alignNode1" presStyleIdx="1" presStyleCnt="2">
        <dgm:presLayoutVars>
          <dgm:chMax val="0"/>
          <dgm:chPref val="0"/>
          <dgm:bulletEnabled val="1"/>
        </dgm:presLayoutVars>
      </dgm:prSet>
      <dgm:spPr/>
      <dgm:t>
        <a:bodyPr/>
        <a:lstStyle/>
        <a:p>
          <a:pPr rtl="1"/>
          <a:endParaRPr lang="ar-EG"/>
        </a:p>
      </dgm:t>
    </dgm:pt>
    <dgm:pt modelId="{7767BFE5-75AC-45F3-B1CC-B88959FE15A0}" type="pres">
      <dgm:prSet presAssocID="{E8FC2425-83D6-4F49-B306-4130CC709F0F}" presName="desTx" presStyleLbl="alignAccFollowNode1" presStyleIdx="1" presStyleCnt="2">
        <dgm:presLayoutVars>
          <dgm:bulletEnabled val="1"/>
        </dgm:presLayoutVars>
      </dgm:prSet>
      <dgm:spPr/>
      <dgm:t>
        <a:bodyPr/>
        <a:lstStyle/>
        <a:p>
          <a:pPr rtl="1"/>
          <a:endParaRPr lang="ar-EG"/>
        </a:p>
      </dgm:t>
    </dgm:pt>
  </dgm:ptLst>
  <dgm:cxnLst>
    <dgm:cxn modelId="{C4C4DB8A-B84B-4B3F-A586-B639F5BE4EC4}" type="presOf" srcId="{0C2D4E3B-3592-4843-A470-FDBD96E50ADF}" destId="{B0CE3F76-0326-4AE1-BB17-8DD784619D76}" srcOrd="0" destOrd="0" presId="urn:microsoft.com/office/officeart/2005/8/layout/hList1"/>
    <dgm:cxn modelId="{2DBEACB2-40F3-4998-A848-4E64ACBCC839}" type="presOf" srcId="{E28A3156-B7DC-4BCF-AB3B-9998E1D72088}" destId="{A23929A5-8D57-414B-B11A-C478AB91AA5E}" srcOrd="0" destOrd="0" presId="urn:microsoft.com/office/officeart/2005/8/layout/hList1"/>
    <dgm:cxn modelId="{13BF79BD-4C6D-4283-9D23-3E6D7C13980C}" srcId="{E8FC2425-83D6-4F49-B306-4130CC709F0F}" destId="{10F1CD57-5BB6-410F-B7CC-C6B1FC5A760B}" srcOrd="0" destOrd="0" parTransId="{BDC869AE-FC8E-49B5-B9A4-9AB312171445}" sibTransId="{18F3B398-538C-4C95-A599-F632BCFEC711}"/>
    <dgm:cxn modelId="{EE54ADE1-6631-4619-B5BD-A0A1186064EB}" srcId="{E95DD06C-464E-4AE4-BB56-7A0BB4FEFFA0}" destId="{E28A3156-B7DC-4BCF-AB3B-9998E1D72088}" srcOrd="0" destOrd="0" parTransId="{39B20AB1-A4D4-472E-96B6-B3FCFCD5D045}" sibTransId="{2D79782D-1FEA-4A83-89A7-D63A7BB4EEEB}"/>
    <dgm:cxn modelId="{FB970E4D-1EB3-44D2-9069-813C1121C220}" type="presOf" srcId="{10F1CD57-5BB6-410F-B7CC-C6B1FC5A760B}" destId="{7767BFE5-75AC-45F3-B1CC-B88959FE15A0}" srcOrd="0" destOrd="0" presId="urn:microsoft.com/office/officeart/2005/8/layout/hList1"/>
    <dgm:cxn modelId="{99B5D841-8986-4E3C-9777-567DF2C0E88D}" srcId="{0C2D4E3B-3592-4843-A470-FDBD96E50ADF}" destId="{E95DD06C-464E-4AE4-BB56-7A0BB4FEFFA0}" srcOrd="0" destOrd="0" parTransId="{46CA7890-C3F4-4B9E-9AB2-32FB3DF2E16F}" sibTransId="{87C28DB4-8CCF-4E74-8611-625323EBF238}"/>
    <dgm:cxn modelId="{20E4B16A-A086-42AF-8227-EA91C56FF490}" srcId="{0C2D4E3B-3592-4843-A470-FDBD96E50ADF}" destId="{E8FC2425-83D6-4F49-B306-4130CC709F0F}" srcOrd="1" destOrd="0" parTransId="{268108D1-C59F-4F94-8AA1-DECCDB719F20}" sibTransId="{C805FBBB-E2BE-4740-BD12-FF82271DCA82}"/>
    <dgm:cxn modelId="{12228C7A-FF10-4024-A467-8FCEF236B384}" type="presOf" srcId="{E8FC2425-83D6-4F49-B306-4130CC709F0F}" destId="{33C0B512-E4E3-4D15-B600-4EEFF43DC710}" srcOrd="0" destOrd="0" presId="urn:microsoft.com/office/officeart/2005/8/layout/hList1"/>
    <dgm:cxn modelId="{BD9E6534-4895-4411-9922-67C9AC6F8A64}" type="presOf" srcId="{E95DD06C-464E-4AE4-BB56-7A0BB4FEFFA0}" destId="{F5685A1B-76B6-481E-9EE2-F50E9DA825F5}" srcOrd="0" destOrd="0" presId="urn:microsoft.com/office/officeart/2005/8/layout/hList1"/>
    <dgm:cxn modelId="{CFBCEA01-B639-4F17-8E7E-F2FD5EF8E94C}" type="presParOf" srcId="{B0CE3F76-0326-4AE1-BB17-8DD784619D76}" destId="{85889D00-61F5-49F6-B58C-6F9263A18FD9}" srcOrd="0" destOrd="0" presId="urn:microsoft.com/office/officeart/2005/8/layout/hList1"/>
    <dgm:cxn modelId="{24287F64-4A6F-464D-B545-9151BE7C27F2}" type="presParOf" srcId="{85889D00-61F5-49F6-B58C-6F9263A18FD9}" destId="{F5685A1B-76B6-481E-9EE2-F50E9DA825F5}" srcOrd="0" destOrd="0" presId="urn:microsoft.com/office/officeart/2005/8/layout/hList1"/>
    <dgm:cxn modelId="{C3CE8042-2C0E-43FA-8717-D965AE0FD58B}" type="presParOf" srcId="{85889D00-61F5-49F6-B58C-6F9263A18FD9}" destId="{A23929A5-8D57-414B-B11A-C478AB91AA5E}" srcOrd="1" destOrd="0" presId="urn:microsoft.com/office/officeart/2005/8/layout/hList1"/>
    <dgm:cxn modelId="{454D7AA7-C32E-431A-B511-D868967BDF3E}" type="presParOf" srcId="{B0CE3F76-0326-4AE1-BB17-8DD784619D76}" destId="{168D2251-BB3F-4848-A668-B2DBB1C23764}" srcOrd="1" destOrd="0" presId="urn:microsoft.com/office/officeart/2005/8/layout/hList1"/>
    <dgm:cxn modelId="{E5FBD600-C486-4E3D-BA55-AACD25409FE8}" type="presParOf" srcId="{B0CE3F76-0326-4AE1-BB17-8DD784619D76}" destId="{41323476-35B8-468C-9173-8B67568C767E}" srcOrd="2" destOrd="0" presId="urn:microsoft.com/office/officeart/2005/8/layout/hList1"/>
    <dgm:cxn modelId="{FFB8F4AF-DE26-487F-B8B1-363C3ABE927B}" type="presParOf" srcId="{41323476-35B8-468C-9173-8B67568C767E}" destId="{33C0B512-E4E3-4D15-B600-4EEFF43DC710}" srcOrd="0" destOrd="0" presId="urn:microsoft.com/office/officeart/2005/8/layout/hList1"/>
    <dgm:cxn modelId="{CCA2B795-7E27-4018-B0D7-B3C7A3FF1001}" type="presParOf" srcId="{41323476-35B8-468C-9173-8B67568C767E}" destId="{7767BFE5-75AC-45F3-B1CC-B88959FE15A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E4E6F3-C85E-45EA-9261-E22F4E03C50A}" type="doc">
      <dgm:prSet loTypeId="urn:microsoft.com/office/officeart/2005/8/layout/default" loCatId="list" qsTypeId="urn:microsoft.com/office/officeart/2005/8/quickstyle/3d1" qsCatId="3D" csTypeId="urn:microsoft.com/office/officeart/2005/8/colors/accent1_2" csCatId="accent1" phldr="1"/>
      <dgm:spPr/>
      <dgm:t>
        <a:bodyPr/>
        <a:lstStyle/>
        <a:p>
          <a:endParaRPr lang="en-US"/>
        </a:p>
      </dgm:t>
    </dgm:pt>
    <dgm:pt modelId="{ADAFEEA7-4929-4F2D-B23E-F017E1046D6E}">
      <dgm:prSet phldrT="[Text]" custT="1"/>
      <dgm:spPr/>
      <dgm:t>
        <a:bodyPr/>
        <a:lstStyle/>
        <a:p>
          <a:pPr algn="ctr" rtl="1"/>
          <a:endParaRPr lang="ar-EG" sz="2400" b="1" dirty="0" smtClean="0">
            <a:solidFill>
              <a:schemeClr val="bg1"/>
            </a:solidFill>
            <a:latin typeface="Arial" panose="020B0604020202020204" pitchFamily="34" charset="0"/>
            <a:cs typeface="Arial" panose="020B0604020202020204" pitchFamily="34" charset="0"/>
          </a:endParaRPr>
        </a:p>
        <a:p>
          <a:pPr algn="ctr" rtl="1"/>
          <a:r>
            <a:rPr lang="ar-EG" sz="2400" b="1" dirty="0" smtClean="0">
              <a:solidFill>
                <a:schemeClr val="bg1"/>
              </a:solidFill>
              <a:latin typeface="Arial" panose="020B0604020202020204" pitchFamily="34" charset="0"/>
              <a:cs typeface="Arial" panose="020B0604020202020204" pitchFamily="34" charset="0"/>
            </a:rPr>
            <a:t>زى العاملين</a:t>
          </a:r>
        </a:p>
        <a:p>
          <a:pPr algn="justLow" rtl="1"/>
          <a:endParaRPr lang="en-US" sz="2400" b="1" dirty="0">
            <a:solidFill>
              <a:schemeClr val="bg1"/>
            </a:solidFill>
            <a:latin typeface="Arial" panose="020B0604020202020204" pitchFamily="34" charset="0"/>
            <a:cs typeface="Arial" panose="020B0604020202020204" pitchFamily="34" charset="0"/>
          </a:endParaRPr>
        </a:p>
      </dgm:t>
    </dgm:pt>
    <dgm:pt modelId="{0FF8B6DC-9E85-4274-8726-0DCE30EF572D}" type="parTrans" cxnId="{0C49807A-6723-49DC-AB7A-E2D637B6E794}">
      <dgm:prSet/>
      <dgm:spPr/>
      <dgm:t>
        <a:bodyPr/>
        <a:lstStyle/>
        <a:p>
          <a:endParaRPr lang="en-US"/>
        </a:p>
      </dgm:t>
    </dgm:pt>
    <dgm:pt modelId="{09ACB368-B270-461D-9E95-C3FE4BEA1858}" type="sibTrans" cxnId="{0C49807A-6723-49DC-AB7A-E2D637B6E794}">
      <dgm:prSet/>
      <dgm:spPr/>
      <dgm:t>
        <a:bodyPr/>
        <a:lstStyle/>
        <a:p>
          <a:endParaRPr lang="en-US"/>
        </a:p>
      </dgm:t>
    </dgm:pt>
    <dgm:pt modelId="{D7AB5F75-2B96-430B-A9E9-D901C417906B}">
      <dgm:prSet phldrT="[Text]" custT="1"/>
      <dgm:spPr/>
      <dgm:t>
        <a:bodyPr/>
        <a:lstStyle/>
        <a:p>
          <a:pPr algn="ctr" rtl="1"/>
          <a:endParaRPr lang="ar-EG" sz="2400" b="1" dirty="0" smtClean="0">
            <a:latin typeface="Arial" panose="020B0604020202020204" pitchFamily="34" charset="0"/>
            <a:cs typeface="Arial" panose="020B0604020202020204" pitchFamily="34" charset="0"/>
          </a:endParaRPr>
        </a:p>
        <a:p>
          <a:pPr algn="ctr" rtl="1"/>
          <a:r>
            <a:rPr lang="ar-EG" sz="2400" b="1" dirty="0" smtClean="0">
              <a:latin typeface="Arial" panose="020B0604020202020204" pitchFamily="34" charset="0"/>
              <a:cs typeface="Arial" panose="020B0604020202020204" pitchFamily="34" charset="0"/>
            </a:rPr>
            <a:t>جودة الأغذية والمشروبات المقدمة</a:t>
          </a:r>
        </a:p>
        <a:p>
          <a:pPr algn="justLow" rtl="1"/>
          <a:endParaRPr lang="en-US" sz="2400" b="1" dirty="0">
            <a:latin typeface="Arial" panose="020B0604020202020204" pitchFamily="34" charset="0"/>
            <a:cs typeface="Arial" panose="020B0604020202020204" pitchFamily="34" charset="0"/>
          </a:endParaRPr>
        </a:p>
      </dgm:t>
    </dgm:pt>
    <dgm:pt modelId="{4B436F5F-841C-4A7B-979D-0657DE4EFDD4}" type="parTrans" cxnId="{3A1B5C01-18B7-4B42-873A-829482117D27}">
      <dgm:prSet/>
      <dgm:spPr/>
      <dgm:t>
        <a:bodyPr/>
        <a:lstStyle/>
        <a:p>
          <a:endParaRPr lang="en-US"/>
        </a:p>
      </dgm:t>
    </dgm:pt>
    <dgm:pt modelId="{3E1CE69E-81D2-4573-B788-16DE0D64491B}" type="sibTrans" cxnId="{3A1B5C01-18B7-4B42-873A-829482117D27}">
      <dgm:prSet/>
      <dgm:spPr/>
      <dgm:t>
        <a:bodyPr/>
        <a:lstStyle/>
        <a:p>
          <a:endParaRPr lang="en-US"/>
        </a:p>
      </dgm:t>
    </dgm:pt>
    <dgm:pt modelId="{824E3C30-305B-4816-B7C7-A3EF25EEF91B}">
      <dgm:prSet phldrT="[Text]" custT="1"/>
      <dgm:spPr/>
      <dgm:t>
        <a:bodyPr/>
        <a:lstStyle/>
        <a:p>
          <a:pPr algn="ctr" rtl="1"/>
          <a:endParaRPr lang="ar-EG" sz="2400" b="1" dirty="0" smtClean="0">
            <a:latin typeface="Arial" panose="020B0604020202020204" pitchFamily="34" charset="0"/>
            <a:cs typeface="Arial" panose="020B0604020202020204" pitchFamily="34" charset="0"/>
          </a:endParaRPr>
        </a:p>
        <a:p>
          <a:pPr algn="ctr" rtl="1"/>
          <a:r>
            <a:rPr lang="ar-EG" sz="2400" b="1" dirty="0" smtClean="0">
              <a:latin typeface="Arial" panose="020B0604020202020204" pitchFamily="34" charset="0"/>
              <a:cs typeface="Arial" panose="020B0604020202020204" pitchFamily="34" charset="0"/>
            </a:rPr>
            <a:t>الديكور والجو العام</a:t>
          </a:r>
        </a:p>
        <a:p>
          <a:pPr algn="justLow" rtl="1"/>
          <a:endParaRPr lang="en-US" sz="2400" b="1" dirty="0">
            <a:latin typeface="Arial" panose="020B0604020202020204" pitchFamily="34" charset="0"/>
            <a:cs typeface="Arial" panose="020B0604020202020204" pitchFamily="34" charset="0"/>
          </a:endParaRPr>
        </a:p>
      </dgm:t>
    </dgm:pt>
    <dgm:pt modelId="{5604243D-3EAA-46BF-9BA9-FA049E62A7DC}" type="parTrans" cxnId="{A6AAC356-467C-4290-A44D-110A6AAE48EA}">
      <dgm:prSet/>
      <dgm:spPr/>
      <dgm:t>
        <a:bodyPr/>
        <a:lstStyle/>
        <a:p>
          <a:endParaRPr lang="en-US"/>
        </a:p>
      </dgm:t>
    </dgm:pt>
    <dgm:pt modelId="{C3E9D173-7F65-4477-B8AD-061BA52291D7}" type="sibTrans" cxnId="{A6AAC356-467C-4290-A44D-110A6AAE48EA}">
      <dgm:prSet/>
      <dgm:spPr/>
      <dgm:t>
        <a:bodyPr/>
        <a:lstStyle/>
        <a:p>
          <a:endParaRPr lang="en-US"/>
        </a:p>
      </dgm:t>
    </dgm:pt>
    <dgm:pt modelId="{3544006C-7117-4B37-8601-55CC8A79BF9F}">
      <dgm:prSet phldrT="[Text]" custT="1"/>
      <dgm:spPr/>
      <dgm:t>
        <a:bodyPr/>
        <a:lstStyle/>
        <a:p>
          <a:pPr algn="ctr" rtl="1"/>
          <a:endParaRPr lang="ar-EG" sz="2400" b="1" dirty="0" smtClean="0">
            <a:latin typeface="Arial" panose="020B0604020202020204" pitchFamily="34" charset="0"/>
            <a:cs typeface="Arial" panose="020B0604020202020204" pitchFamily="34" charset="0"/>
          </a:endParaRPr>
        </a:p>
        <a:p>
          <a:pPr algn="ctr" rtl="1"/>
          <a:r>
            <a:rPr lang="ar-EG" sz="2400" b="1" dirty="0" smtClean="0">
              <a:latin typeface="Arial" panose="020B0604020202020204" pitchFamily="34" charset="0"/>
              <a:cs typeface="Arial" panose="020B0604020202020204" pitchFamily="34" charset="0"/>
            </a:rPr>
            <a:t>المدفوع مقابل الخدمة </a:t>
          </a:r>
        </a:p>
        <a:p>
          <a:pPr algn="justLow" rtl="1"/>
          <a:endParaRPr lang="en-US" sz="2400" b="1" dirty="0">
            <a:latin typeface="Arial" panose="020B0604020202020204" pitchFamily="34" charset="0"/>
            <a:cs typeface="Arial" panose="020B0604020202020204" pitchFamily="34" charset="0"/>
          </a:endParaRPr>
        </a:p>
      </dgm:t>
    </dgm:pt>
    <dgm:pt modelId="{934C5191-576F-44B5-926A-5C0D8871AD80}" type="parTrans" cxnId="{1131B976-D523-40C3-B39F-8FE3A026CD8A}">
      <dgm:prSet/>
      <dgm:spPr/>
      <dgm:t>
        <a:bodyPr/>
        <a:lstStyle/>
        <a:p>
          <a:endParaRPr lang="en-US"/>
        </a:p>
      </dgm:t>
    </dgm:pt>
    <dgm:pt modelId="{9675D5A7-8070-46B9-A41C-97BB95D800B9}" type="sibTrans" cxnId="{1131B976-D523-40C3-B39F-8FE3A026CD8A}">
      <dgm:prSet/>
      <dgm:spPr/>
      <dgm:t>
        <a:bodyPr/>
        <a:lstStyle/>
        <a:p>
          <a:endParaRPr lang="en-US"/>
        </a:p>
      </dgm:t>
    </dgm:pt>
    <dgm:pt modelId="{24AB3CA2-615F-4586-B2E7-0F985B8F491B}">
      <dgm:prSet phldrT="[Text]" custT="1"/>
      <dgm:spPr/>
      <dgm:t>
        <a:bodyPr/>
        <a:lstStyle/>
        <a:p>
          <a:pPr algn="ctr" rtl="1"/>
          <a:endParaRPr lang="ar-EG" sz="2400" b="1" dirty="0" smtClean="0">
            <a:latin typeface="Arial" panose="020B0604020202020204" pitchFamily="34" charset="0"/>
            <a:cs typeface="Arial" panose="020B0604020202020204" pitchFamily="34" charset="0"/>
          </a:endParaRPr>
        </a:p>
        <a:p>
          <a:pPr algn="ctr" rtl="1"/>
          <a:r>
            <a:rPr lang="ar-EG" sz="2400" b="1" dirty="0" smtClean="0">
              <a:latin typeface="Arial" panose="020B0604020202020204" pitchFamily="34" charset="0"/>
              <a:cs typeface="Arial" panose="020B0604020202020204" pitchFamily="34" charset="0"/>
            </a:rPr>
            <a:t>طريقة الخدمة</a:t>
          </a:r>
        </a:p>
        <a:p>
          <a:pPr algn="ctr" rtl="1"/>
          <a:endParaRPr lang="en-US" sz="2400" b="1" dirty="0">
            <a:latin typeface="Arial" panose="020B0604020202020204" pitchFamily="34" charset="0"/>
            <a:cs typeface="Arial" panose="020B0604020202020204" pitchFamily="34" charset="0"/>
          </a:endParaRPr>
        </a:p>
      </dgm:t>
    </dgm:pt>
    <dgm:pt modelId="{02F4EF08-AC6E-4582-B6B7-3CB8FE7CE007}" type="parTrans" cxnId="{0CC8FC6C-625C-401E-9D06-13A34EC6CDF8}">
      <dgm:prSet/>
      <dgm:spPr/>
      <dgm:t>
        <a:bodyPr/>
        <a:lstStyle/>
        <a:p>
          <a:endParaRPr lang="en-US"/>
        </a:p>
      </dgm:t>
    </dgm:pt>
    <dgm:pt modelId="{9031682D-CB48-4181-A987-19988E44E36F}" type="sibTrans" cxnId="{0CC8FC6C-625C-401E-9D06-13A34EC6CDF8}">
      <dgm:prSet/>
      <dgm:spPr/>
      <dgm:t>
        <a:bodyPr/>
        <a:lstStyle/>
        <a:p>
          <a:endParaRPr lang="en-US"/>
        </a:p>
      </dgm:t>
    </dgm:pt>
    <dgm:pt modelId="{76F8009A-980D-424F-8751-704F92DD2DAF}" type="pres">
      <dgm:prSet presAssocID="{4CE4E6F3-C85E-45EA-9261-E22F4E03C50A}" presName="diagram" presStyleCnt="0">
        <dgm:presLayoutVars>
          <dgm:dir/>
          <dgm:resizeHandles val="exact"/>
        </dgm:presLayoutVars>
      </dgm:prSet>
      <dgm:spPr/>
      <dgm:t>
        <a:bodyPr/>
        <a:lstStyle/>
        <a:p>
          <a:pPr rtl="1"/>
          <a:endParaRPr lang="ar-EG"/>
        </a:p>
      </dgm:t>
    </dgm:pt>
    <dgm:pt modelId="{CA7193AE-15F9-4CFD-A282-D309257345CA}" type="pres">
      <dgm:prSet presAssocID="{ADAFEEA7-4929-4F2D-B23E-F017E1046D6E}" presName="node" presStyleLbl="node1" presStyleIdx="0" presStyleCnt="5">
        <dgm:presLayoutVars>
          <dgm:bulletEnabled val="1"/>
        </dgm:presLayoutVars>
      </dgm:prSet>
      <dgm:spPr/>
      <dgm:t>
        <a:bodyPr/>
        <a:lstStyle/>
        <a:p>
          <a:pPr rtl="1"/>
          <a:endParaRPr lang="ar-EG"/>
        </a:p>
      </dgm:t>
    </dgm:pt>
    <dgm:pt modelId="{D18DB9AA-5170-4264-A0B7-E5DC2A4840E9}" type="pres">
      <dgm:prSet presAssocID="{09ACB368-B270-461D-9E95-C3FE4BEA1858}" presName="sibTrans" presStyleCnt="0"/>
      <dgm:spPr/>
    </dgm:pt>
    <dgm:pt modelId="{22AF7C3E-5568-4BCD-AE72-DCDB9FE4598A}" type="pres">
      <dgm:prSet presAssocID="{D7AB5F75-2B96-430B-A9E9-D901C417906B}" presName="node" presStyleLbl="node1" presStyleIdx="1" presStyleCnt="5">
        <dgm:presLayoutVars>
          <dgm:bulletEnabled val="1"/>
        </dgm:presLayoutVars>
      </dgm:prSet>
      <dgm:spPr/>
      <dgm:t>
        <a:bodyPr/>
        <a:lstStyle/>
        <a:p>
          <a:pPr rtl="1"/>
          <a:endParaRPr lang="ar-EG"/>
        </a:p>
      </dgm:t>
    </dgm:pt>
    <dgm:pt modelId="{98ED848D-5599-4DF0-B88A-08DB6CC02329}" type="pres">
      <dgm:prSet presAssocID="{3E1CE69E-81D2-4573-B788-16DE0D64491B}" presName="sibTrans" presStyleCnt="0"/>
      <dgm:spPr/>
    </dgm:pt>
    <dgm:pt modelId="{62F362EE-D7FE-4ED4-B717-4B3A98850FF1}" type="pres">
      <dgm:prSet presAssocID="{824E3C30-305B-4816-B7C7-A3EF25EEF91B}" presName="node" presStyleLbl="node1" presStyleIdx="2" presStyleCnt="5">
        <dgm:presLayoutVars>
          <dgm:bulletEnabled val="1"/>
        </dgm:presLayoutVars>
      </dgm:prSet>
      <dgm:spPr/>
      <dgm:t>
        <a:bodyPr/>
        <a:lstStyle/>
        <a:p>
          <a:pPr rtl="1"/>
          <a:endParaRPr lang="ar-EG"/>
        </a:p>
      </dgm:t>
    </dgm:pt>
    <dgm:pt modelId="{2124352F-9592-4CA2-A3A7-FD4C96E1A1A2}" type="pres">
      <dgm:prSet presAssocID="{C3E9D173-7F65-4477-B8AD-061BA52291D7}" presName="sibTrans" presStyleCnt="0"/>
      <dgm:spPr/>
    </dgm:pt>
    <dgm:pt modelId="{BCDD59A1-4BA8-41F2-B08D-1E9D924FBF8A}" type="pres">
      <dgm:prSet presAssocID="{3544006C-7117-4B37-8601-55CC8A79BF9F}" presName="node" presStyleLbl="node1" presStyleIdx="3" presStyleCnt="5">
        <dgm:presLayoutVars>
          <dgm:bulletEnabled val="1"/>
        </dgm:presLayoutVars>
      </dgm:prSet>
      <dgm:spPr/>
      <dgm:t>
        <a:bodyPr/>
        <a:lstStyle/>
        <a:p>
          <a:pPr rtl="1"/>
          <a:endParaRPr lang="ar-EG"/>
        </a:p>
      </dgm:t>
    </dgm:pt>
    <dgm:pt modelId="{6325B78B-549E-4387-9E79-CDC7D88F3CF1}" type="pres">
      <dgm:prSet presAssocID="{9675D5A7-8070-46B9-A41C-97BB95D800B9}" presName="sibTrans" presStyleCnt="0"/>
      <dgm:spPr/>
    </dgm:pt>
    <dgm:pt modelId="{D6790865-CD78-45E8-9898-8E375169A84B}" type="pres">
      <dgm:prSet presAssocID="{24AB3CA2-615F-4586-B2E7-0F985B8F491B}" presName="node" presStyleLbl="node1" presStyleIdx="4" presStyleCnt="5">
        <dgm:presLayoutVars>
          <dgm:bulletEnabled val="1"/>
        </dgm:presLayoutVars>
      </dgm:prSet>
      <dgm:spPr/>
      <dgm:t>
        <a:bodyPr/>
        <a:lstStyle/>
        <a:p>
          <a:pPr rtl="1"/>
          <a:endParaRPr lang="ar-EG"/>
        </a:p>
      </dgm:t>
    </dgm:pt>
  </dgm:ptLst>
  <dgm:cxnLst>
    <dgm:cxn modelId="{0CC8FC6C-625C-401E-9D06-13A34EC6CDF8}" srcId="{4CE4E6F3-C85E-45EA-9261-E22F4E03C50A}" destId="{24AB3CA2-615F-4586-B2E7-0F985B8F491B}" srcOrd="4" destOrd="0" parTransId="{02F4EF08-AC6E-4582-B6B7-3CB8FE7CE007}" sibTransId="{9031682D-CB48-4181-A987-19988E44E36F}"/>
    <dgm:cxn modelId="{220E30EA-0C2B-448F-8FCD-E4CD97B29CF3}" type="presOf" srcId="{ADAFEEA7-4929-4F2D-B23E-F017E1046D6E}" destId="{CA7193AE-15F9-4CFD-A282-D309257345CA}" srcOrd="0" destOrd="0" presId="urn:microsoft.com/office/officeart/2005/8/layout/default"/>
    <dgm:cxn modelId="{69A21929-3407-4C3E-A821-FD3BDC59A80A}" type="presOf" srcId="{D7AB5F75-2B96-430B-A9E9-D901C417906B}" destId="{22AF7C3E-5568-4BCD-AE72-DCDB9FE4598A}" srcOrd="0" destOrd="0" presId="urn:microsoft.com/office/officeart/2005/8/layout/default"/>
    <dgm:cxn modelId="{0C49807A-6723-49DC-AB7A-E2D637B6E794}" srcId="{4CE4E6F3-C85E-45EA-9261-E22F4E03C50A}" destId="{ADAFEEA7-4929-4F2D-B23E-F017E1046D6E}" srcOrd="0" destOrd="0" parTransId="{0FF8B6DC-9E85-4274-8726-0DCE30EF572D}" sibTransId="{09ACB368-B270-461D-9E95-C3FE4BEA1858}"/>
    <dgm:cxn modelId="{3A1B5C01-18B7-4B42-873A-829482117D27}" srcId="{4CE4E6F3-C85E-45EA-9261-E22F4E03C50A}" destId="{D7AB5F75-2B96-430B-A9E9-D901C417906B}" srcOrd="1" destOrd="0" parTransId="{4B436F5F-841C-4A7B-979D-0657DE4EFDD4}" sibTransId="{3E1CE69E-81D2-4573-B788-16DE0D64491B}"/>
    <dgm:cxn modelId="{C07B6F7F-E4DD-4E5A-946D-EA83E0EB8906}" type="presOf" srcId="{24AB3CA2-615F-4586-B2E7-0F985B8F491B}" destId="{D6790865-CD78-45E8-9898-8E375169A84B}" srcOrd="0" destOrd="0" presId="urn:microsoft.com/office/officeart/2005/8/layout/default"/>
    <dgm:cxn modelId="{1131B976-D523-40C3-B39F-8FE3A026CD8A}" srcId="{4CE4E6F3-C85E-45EA-9261-E22F4E03C50A}" destId="{3544006C-7117-4B37-8601-55CC8A79BF9F}" srcOrd="3" destOrd="0" parTransId="{934C5191-576F-44B5-926A-5C0D8871AD80}" sibTransId="{9675D5A7-8070-46B9-A41C-97BB95D800B9}"/>
    <dgm:cxn modelId="{F7808F8F-8A72-4FE1-BE13-39F5A6F99709}" type="presOf" srcId="{4CE4E6F3-C85E-45EA-9261-E22F4E03C50A}" destId="{76F8009A-980D-424F-8751-704F92DD2DAF}" srcOrd="0" destOrd="0" presId="urn:microsoft.com/office/officeart/2005/8/layout/default"/>
    <dgm:cxn modelId="{E77CA4F9-6884-4298-A197-BB1F2CF762D8}" type="presOf" srcId="{3544006C-7117-4B37-8601-55CC8A79BF9F}" destId="{BCDD59A1-4BA8-41F2-B08D-1E9D924FBF8A}" srcOrd="0" destOrd="0" presId="urn:microsoft.com/office/officeart/2005/8/layout/default"/>
    <dgm:cxn modelId="{276D98D3-058C-401A-9E84-92188D91F353}" type="presOf" srcId="{824E3C30-305B-4816-B7C7-A3EF25EEF91B}" destId="{62F362EE-D7FE-4ED4-B717-4B3A98850FF1}" srcOrd="0" destOrd="0" presId="urn:microsoft.com/office/officeart/2005/8/layout/default"/>
    <dgm:cxn modelId="{A6AAC356-467C-4290-A44D-110A6AAE48EA}" srcId="{4CE4E6F3-C85E-45EA-9261-E22F4E03C50A}" destId="{824E3C30-305B-4816-B7C7-A3EF25EEF91B}" srcOrd="2" destOrd="0" parTransId="{5604243D-3EAA-46BF-9BA9-FA049E62A7DC}" sibTransId="{C3E9D173-7F65-4477-B8AD-061BA52291D7}"/>
    <dgm:cxn modelId="{7F832251-CF75-4B26-8368-9CB91D91F1ED}" type="presParOf" srcId="{76F8009A-980D-424F-8751-704F92DD2DAF}" destId="{CA7193AE-15F9-4CFD-A282-D309257345CA}" srcOrd="0" destOrd="0" presId="urn:microsoft.com/office/officeart/2005/8/layout/default"/>
    <dgm:cxn modelId="{7DEFC336-BE42-459C-B97E-B1CCB605621B}" type="presParOf" srcId="{76F8009A-980D-424F-8751-704F92DD2DAF}" destId="{D18DB9AA-5170-4264-A0B7-E5DC2A4840E9}" srcOrd="1" destOrd="0" presId="urn:microsoft.com/office/officeart/2005/8/layout/default"/>
    <dgm:cxn modelId="{6FDD30FC-D035-41E3-B62E-C50B0776C8E1}" type="presParOf" srcId="{76F8009A-980D-424F-8751-704F92DD2DAF}" destId="{22AF7C3E-5568-4BCD-AE72-DCDB9FE4598A}" srcOrd="2" destOrd="0" presId="urn:microsoft.com/office/officeart/2005/8/layout/default"/>
    <dgm:cxn modelId="{809FD106-CA06-45EF-B2DF-D70088E6CB01}" type="presParOf" srcId="{76F8009A-980D-424F-8751-704F92DD2DAF}" destId="{98ED848D-5599-4DF0-B88A-08DB6CC02329}" srcOrd="3" destOrd="0" presId="urn:microsoft.com/office/officeart/2005/8/layout/default"/>
    <dgm:cxn modelId="{E2112AD8-55B5-4888-A2BF-ED5FCA7674C7}" type="presParOf" srcId="{76F8009A-980D-424F-8751-704F92DD2DAF}" destId="{62F362EE-D7FE-4ED4-B717-4B3A98850FF1}" srcOrd="4" destOrd="0" presId="urn:microsoft.com/office/officeart/2005/8/layout/default"/>
    <dgm:cxn modelId="{0AA6EBD5-1EE5-4A47-9C42-C302CC8105EA}" type="presParOf" srcId="{76F8009A-980D-424F-8751-704F92DD2DAF}" destId="{2124352F-9592-4CA2-A3A7-FD4C96E1A1A2}" srcOrd="5" destOrd="0" presId="urn:microsoft.com/office/officeart/2005/8/layout/default"/>
    <dgm:cxn modelId="{7EE9B6C3-497D-47E8-9969-86DB7A19537E}" type="presParOf" srcId="{76F8009A-980D-424F-8751-704F92DD2DAF}" destId="{BCDD59A1-4BA8-41F2-B08D-1E9D924FBF8A}" srcOrd="6" destOrd="0" presId="urn:microsoft.com/office/officeart/2005/8/layout/default"/>
    <dgm:cxn modelId="{25F848FD-65B6-4E40-A386-BA9EC6161555}" type="presParOf" srcId="{76F8009A-980D-424F-8751-704F92DD2DAF}" destId="{6325B78B-549E-4387-9E79-CDC7D88F3CF1}" srcOrd="7" destOrd="0" presId="urn:microsoft.com/office/officeart/2005/8/layout/default"/>
    <dgm:cxn modelId="{A79E12B4-1107-4E5C-A725-10D50753145F}" type="presParOf" srcId="{76F8009A-980D-424F-8751-704F92DD2DAF}" destId="{D6790865-CD78-45E8-9898-8E375169A84B}"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7B072D-0378-4D81-B882-D314A3480F43}"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4539F355-7DAF-4FCF-9E75-C79AA8579CA6}">
      <dgm:prSet phldrT="[Text]" custT="1"/>
      <dgm:spPr>
        <a:xfrm>
          <a:off x="3849" y="727357"/>
          <a:ext cx="2084183" cy="1250510"/>
        </a:xfrm>
      </dgm:spPr>
      <dgm:t>
        <a:bodyPr/>
        <a:lstStyle/>
        <a:p>
          <a:pPr rtl="1">
            <a:buNone/>
          </a:pPr>
          <a:r>
            <a:rPr lang="ar-EG" sz="2000" b="1" dirty="0" smtClean="0">
              <a:latin typeface="Sakkal Majalla" pitchFamily="2" charset="-78"/>
              <a:ea typeface="+mn-ea"/>
              <a:cs typeface="Sakkal Majalla" pitchFamily="2" charset="-78"/>
            </a:rPr>
            <a:t>السلوك ليس منعزلا وقائما بذاته، بل يرتبط بأحداث أو عمليات قد سبقته </a:t>
          </a:r>
          <a:endParaRPr lang="en-US" sz="2000" b="1" dirty="0">
            <a:latin typeface="Sakkal Majalla" pitchFamily="2" charset="-78"/>
            <a:ea typeface="+mn-ea"/>
            <a:cs typeface="Sakkal Majalla" pitchFamily="2" charset="-78"/>
          </a:endParaRPr>
        </a:p>
      </dgm:t>
    </dgm:pt>
    <dgm:pt modelId="{3294A07F-84BE-45F3-BD7A-F40B48B2A8B8}" type="parTrans" cxnId="{A3E27F97-5DCE-4F90-980E-40F2F33F09A9}">
      <dgm:prSet/>
      <dgm:spPr/>
      <dgm:t>
        <a:bodyPr/>
        <a:lstStyle/>
        <a:p>
          <a:pPr rtl="1"/>
          <a:endParaRPr lang="en-US"/>
        </a:p>
      </dgm:t>
    </dgm:pt>
    <dgm:pt modelId="{7FFBC2D7-246D-4C3D-A85E-A2F0170575C0}" type="sibTrans" cxnId="{A3E27F97-5DCE-4F90-980E-40F2F33F09A9}">
      <dgm:prSet/>
      <dgm:spPr/>
      <dgm:t>
        <a:bodyPr/>
        <a:lstStyle/>
        <a:p>
          <a:pPr rtl="1"/>
          <a:endParaRPr lang="en-US"/>
        </a:p>
      </dgm:t>
    </dgm:pt>
    <dgm:pt modelId="{FDAD233B-351E-45B3-B987-A34D17C461D4}">
      <dgm:prSet phldrT="[Text]" custT="1"/>
      <dgm:spPr>
        <a:xfrm>
          <a:off x="2296451" y="727357"/>
          <a:ext cx="2084183" cy="1250510"/>
        </a:xfrm>
      </dgm:spPr>
      <dgm:t>
        <a:bodyPr/>
        <a:lstStyle/>
        <a:p>
          <a:pPr rtl="1">
            <a:buNone/>
          </a:pPr>
          <a:r>
            <a:rPr lang="ar-EG" sz="2400" b="1" dirty="0" smtClean="0">
              <a:latin typeface="Sakkal Majalla" pitchFamily="2" charset="-78"/>
              <a:ea typeface="+mn-ea"/>
              <a:cs typeface="Sakkal Majalla" pitchFamily="2" charset="-78"/>
            </a:rPr>
            <a:t>أن السلوك الإنساني سلوك هادف، فلكل سلوك غرض يهدف إليه </a:t>
          </a:r>
          <a:endParaRPr lang="en-US" sz="2400" b="1" dirty="0">
            <a:latin typeface="Sakkal Majalla" pitchFamily="2" charset="-78"/>
            <a:ea typeface="+mn-ea"/>
            <a:cs typeface="Sakkal Majalla" pitchFamily="2" charset="-78"/>
          </a:endParaRPr>
        </a:p>
      </dgm:t>
    </dgm:pt>
    <dgm:pt modelId="{CB344652-CE47-4FF2-AA83-459A62864B59}" type="parTrans" cxnId="{E09A1DC6-7CE2-4954-A75E-64D9F35308B0}">
      <dgm:prSet/>
      <dgm:spPr/>
      <dgm:t>
        <a:bodyPr/>
        <a:lstStyle/>
        <a:p>
          <a:pPr rtl="1"/>
          <a:endParaRPr lang="en-US"/>
        </a:p>
      </dgm:t>
    </dgm:pt>
    <dgm:pt modelId="{AF88B42A-BA02-43DA-844B-8719B8802EF1}" type="sibTrans" cxnId="{E09A1DC6-7CE2-4954-A75E-64D9F35308B0}">
      <dgm:prSet/>
      <dgm:spPr/>
      <dgm:t>
        <a:bodyPr/>
        <a:lstStyle/>
        <a:p>
          <a:pPr rtl="1"/>
          <a:endParaRPr lang="en-US"/>
        </a:p>
      </dgm:t>
    </dgm:pt>
    <dgm:pt modelId="{3FADEC05-F163-4508-A227-6994F14AE1AD}">
      <dgm:prSet phldrT="[Text]" custT="1"/>
      <dgm:spPr>
        <a:xfrm>
          <a:off x="9174257" y="2186285"/>
          <a:ext cx="2084183" cy="1250510"/>
        </a:xfrm>
      </dgm:spPr>
      <dgm:t>
        <a:bodyPr/>
        <a:lstStyle/>
        <a:p>
          <a:pPr rtl="1">
            <a:buNone/>
          </a:pPr>
          <a:r>
            <a:rPr lang="ar-EG" sz="2400" b="1" dirty="0" smtClean="0">
              <a:latin typeface="Sakkal Majalla" pitchFamily="2" charset="-78"/>
              <a:ea typeface="+mn-ea"/>
              <a:cs typeface="Sakkal Majalla" pitchFamily="2" charset="-78"/>
            </a:rPr>
            <a:t>كثيرا ما يعمل اللاشعور في تحديد السلوك الشرائي</a:t>
          </a:r>
          <a:endParaRPr lang="en-US" sz="2400" b="1" dirty="0">
            <a:latin typeface="Sakkal Majalla" pitchFamily="2" charset="-78"/>
            <a:ea typeface="+mn-ea"/>
            <a:cs typeface="Sakkal Majalla" pitchFamily="2" charset="-78"/>
          </a:endParaRPr>
        </a:p>
      </dgm:t>
    </dgm:pt>
    <dgm:pt modelId="{292B6F6A-B3DB-4838-923E-FE725D3746A6}" type="parTrans" cxnId="{18C7F7D0-40C1-4F76-BC36-8CFB4961C1BD}">
      <dgm:prSet/>
      <dgm:spPr/>
      <dgm:t>
        <a:bodyPr/>
        <a:lstStyle/>
        <a:p>
          <a:pPr rtl="1"/>
          <a:endParaRPr lang="en-US"/>
        </a:p>
      </dgm:t>
    </dgm:pt>
    <dgm:pt modelId="{5E52AE51-897F-4FC1-84F0-608F469B7D0A}" type="sibTrans" cxnId="{18C7F7D0-40C1-4F76-BC36-8CFB4961C1BD}">
      <dgm:prSet/>
      <dgm:spPr/>
      <dgm:t>
        <a:bodyPr/>
        <a:lstStyle/>
        <a:p>
          <a:pPr rtl="1"/>
          <a:endParaRPr lang="en-US"/>
        </a:p>
      </dgm:t>
    </dgm:pt>
    <dgm:pt modelId="{E4DD2BEF-8F27-44D0-9417-362338F6AAA8}">
      <dgm:prSet custT="1"/>
      <dgm:spPr>
        <a:xfrm>
          <a:off x="6881655" y="727357"/>
          <a:ext cx="2084183" cy="1250510"/>
        </a:xfrm>
      </dgm:spPr>
      <dgm:t>
        <a:bodyPr/>
        <a:lstStyle/>
        <a:p>
          <a:pPr rtl="1">
            <a:buNone/>
          </a:pPr>
          <a:r>
            <a:rPr lang="ar-EG" sz="2400" b="1" dirty="0" smtClean="0">
              <a:latin typeface="Sakkal Majalla" pitchFamily="2" charset="-78"/>
              <a:ea typeface="+mn-ea"/>
              <a:cs typeface="Sakkal Majalla" pitchFamily="2" charset="-78"/>
            </a:rPr>
            <a:t>السلوك الإنساني سلوك مسبب، فلا يوجد سلوك بشري يعتبر سبب </a:t>
          </a:r>
          <a:endParaRPr lang="en-US" sz="2400" b="1" dirty="0">
            <a:latin typeface="Sakkal Majalla" pitchFamily="2" charset="-78"/>
            <a:ea typeface="+mn-ea"/>
            <a:cs typeface="Sakkal Majalla" pitchFamily="2" charset="-78"/>
          </a:endParaRPr>
        </a:p>
      </dgm:t>
    </dgm:pt>
    <dgm:pt modelId="{E409F690-7492-4545-9F47-C4C0DDD543B9}" type="parTrans" cxnId="{69390A49-E980-43BF-B95F-131836508B42}">
      <dgm:prSet/>
      <dgm:spPr/>
      <dgm:t>
        <a:bodyPr/>
        <a:lstStyle/>
        <a:p>
          <a:pPr rtl="1"/>
          <a:endParaRPr lang="en-US"/>
        </a:p>
      </dgm:t>
    </dgm:pt>
    <dgm:pt modelId="{21EC564C-9582-4308-9366-37A592CD6D2F}" type="sibTrans" cxnId="{69390A49-E980-43BF-B95F-131836508B42}">
      <dgm:prSet/>
      <dgm:spPr/>
      <dgm:t>
        <a:bodyPr/>
        <a:lstStyle/>
        <a:p>
          <a:pPr rtl="1"/>
          <a:endParaRPr lang="en-US"/>
        </a:p>
      </dgm:t>
    </dgm:pt>
    <dgm:pt modelId="{3F35BA63-3F9A-4900-9A1F-41C53D2C7BAC}">
      <dgm:prSet custT="1"/>
      <dgm:spPr>
        <a:xfrm>
          <a:off x="4589053" y="727357"/>
          <a:ext cx="2084183" cy="1250510"/>
        </a:xfrm>
      </dgm:spPr>
      <dgm:t>
        <a:bodyPr/>
        <a:lstStyle/>
        <a:p>
          <a:pPr algn="justLow" rtl="1"/>
          <a:r>
            <a:rPr lang="ar-EG" sz="2400" b="1" dirty="0" smtClean="0">
              <a:latin typeface="Sakkal Majalla" pitchFamily="2" charset="-78"/>
              <a:ea typeface="+mn-ea"/>
              <a:cs typeface="Sakkal Majalla" pitchFamily="2" charset="-78"/>
            </a:rPr>
            <a:t>أن كل سلوك لابد وأن يكون وراءه دوافع</a:t>
          </a:r>
        </a:p>
        <a:p>
          <a:pPr algn="ctr" rtl="1">
            <a:buNone/>
          </a:pPr>
          <a:endParaRPr lang="en-US" sz="2400" b="1" dirty="0">
            <a:latin typeface="Arial"/>
            <a:ea typeface="+mn-ea"/>
            <a:cs typeface="+mn-cs"/>
          </a:endParaRPr>
        </a:p>
      </dgm:t>
    </dgm:pt>
    <dgm:pt modelId="{06D71076-67D9-4420-A7EF-239761402161}" type="parTrans" cxnId="{918B97F7-C8F8-45CF-B2BA-759C96427DD1}">
      <dgm:prSet/>
      <dgm:spPr/>
      <dgm:t>
        <a:bodyPr/>
        <a:lstStyle/>
        <a:p>
          <a:pPr rtl="1"/>
          <a:endParaRPr lang="en-US"/>
        </a:p>
      </dgm:t>
    </dgm:pt>
    <dgm:pt modelId="{062A802A-BC39-452E-8F3F-874A1BEB5F67}" type="sibTrans" cxnId="{918B97F7-C8F8-45CF-B2BA-759C96427DD1}">
      <dgm:prSet/>
      <dgm:spPr/>
      <dgm:t>
        <a:bodyPr/>
        <a:lstStyle/>
        <a:p>
          <a:pPr rtl="1"/>
          <a:endParaRPr lang="en-US"/>
        </a:p>
      </dgm:t>
    </dgm:pt>
    <dgm:pt modelId="{3A3B6D4A-A451-494F-AB07-77F95CEA1ADE}">
      <dgm:prSet custT="1"/>
      <dgm:spPr>
        <a:xfrm>
          <a:off x="6881655" y="2186285"/>
          <a:ext cx="2084183" cy="1250510"/>
        </a:xfrm>
      </dgm:spPr>
      <dgm:t>
        <a:bodyPr/>
        <a:lstStyle/>
        <a:p>
          <a:pPr>
            <a:buNone/>
          </a:pPr>
          <a:r>
            <a:rPr lang="ar-EG" sz="2000" b="1" dirty="0" smtClean="0">
              <a:latin typeface="Sakkal Majalla" pitchFamily="2" charset="-78"/>
              <a:ea typeface="+mn-ea"/>
              <a:cs typeface="Sakkal Majalla" pitchFamily="2" charset="-78"/>
            </a:rPr>
            <a:t>السلوك الإنساني عمل مستمر ولا توجد فاصل محددة بين بدء كل سلوك ونهايته</a:t>
          </a:r>
          <a:endParaRPr lang="en-US" sz="2000" b="1" dirty="0">
            <a:latin typeface="Sakkal Majalla" pitchFamily="2" charset="-78"/>
            <a:ea typeface="+mn-ea"/>
            <a:cs typeface="Sakkal Majalla" pitchFamily="2" charset="-78"/>
          </a:endParaRPr>
        </a:p>
      </dgm:t>
    </dgm:pt>
    <dgm:pt modelId="{F9857956-783F-4589-BF08-BBC6EE560E53}" type="parTrans" cxnId="{4B35ED86-7354-428F-BB55-985D9AA6693B}">
      <dgm:prSet/>
      <dgm:spPr/>
      <dgm:t>
        <a:bodyPr/>
        <a:lstStyle/>
        <a:p>
          <a:endParaRPr lang="en-US"/>
        </a:p>
      </dgm:t>
    </dgm:pt>
    <dgm:pt modelId="{EAD7F670-E73A-4685-AC6B-F508B3E51E62}" type="sibTrans" cxnId="{4B35ED86-7354-428F-BB55-985D9AA6693B}">
      <dgm:prSet/>
      <dgm:spPr/>
      <dgm:t>
        <a:bodyPr/>
        <a:lstStyle/>
        <a:p>
          <a:endParaRPr lang="en-US"/>
        </a:p>
      </dgm:t>
    </dgm:pt>
    <dgm:pt modelId="{CF400AC4-FBAF-45A0-8570-8BC893743F0C}" type="pres">
      <dgm:prSet presAssocID="{0E7B072D-0378-4D81-B882-D314A3480F43}" presName="diagram" presStyleCnt="0">
        <dgm:presLayoutVars>
          <dgm:dir/>
          <dgm:resizeHandles val="exact"/>
        </dgm:presLayoutVars>
      </dgm:prSet>
      <dgm:spPr/>
      <dgm:t>
        <a:bodyPr/>
        <a:lstStyle/>
        <a:p>
          <a:pPr rtl="1"/>
          <a:endParaRPr lang="ar-EG"/>
        </a:p>
      </dgm:t>
    </dgm:pt>
    <dgm:pt modelId="{F50E583A-7826-4A7C-BB91-CB2942F5293C}" type="pres">
      <dgm:prSet presAssocID="{4539F355-7DAF-4FCF-9E75-C79AA8579CA6}" presName="node" presStyleLbl="node1" presStyleIdx="0" presStyleCnt="6">
        <dgm:presLayoutVars>
          <dgm:bulletEnabled val="1"/>
        </dgm:presLayoutVars>
      </dgm:prSet>
      <dgm:spPr>
        <a:prstGeom prst="rect">
          <a:avLst/>
        </a:prstGeom>
      </dgm:spPr>
      <dgm:t>
        <a:bodyPr/>
        <a:lstStyle/>
        <a:p>
          <a:pPr rtl="1"/>
          <a:endParaRPr lang="ar-EG"/>
        </a:p>
      </dgm:t>
    </dgm:pt>
    <dgm:pt modelId="{4596AE1D-515E-4D5E-AB05-6C7E79817866}" type="pres">
      <dgm:prSet presAssocID="{7FFBC2D7-246D-4C3D-A85E-A2F0170575C0}" presName="sibTrans" presStyleCnt="0"/>
      <dgm:spPr/>
    </dgm:pt>
    <dgm:pt modelId="{98B5EAF4-5025-4AB4-8BF0-5DD8B52FAA4B}" type="pres">
      <dgm:prSet presAssocID="{FDAD233B-351E-45B3-B987-A34D17C461D4}" presName="node" presStyleLbl="node1" presStyleIdx="1" presStyleCnt="6">
        <dgm:presLayoutVars>
          <dgm:bulletEnabled val="1"/>
        </dgm:presLayoutVars>
      </dgm:prSet>
      <dgm:spPr>
        <a:prstGeom prst="rect">
          <a:avLst/>
        </a:prstGeom>
      </dgm:spPr>
      <dgm:t>
        <a:bodyPr/>
        <a:lstStyle/>
        <a:p>
          <a:pPr rtl="1"/>
          <a:endParaRPr lang="ar-EG"/>
        </a:p>
      </dgm:t>
    </dgm:pt>
    <dgm:pt modelId="{B9D603C7-8B4B-48B5-A0E1-7396BF3589EB}" type="pres">
      <dgm:prSet presAssocID="{AF88B42A-BA02-43DA-844B-8719B8802EF1}" presName="sibTrans" presStyleCnt="0"/>
      <dgm:spPr/>
    </dgm:pt>
    <dgm:pt modelId="{4AE5A741-2603-4F1F-BE4E-8A36783822C8}" type="pres">
      <dgm:prSet presAssocID="{3F35BA63-3F9A-4900-9A1F-41C53D2C7BAC}" presName="node" presStyleLbl="node1" presStyleIdx="2" presStyleCnt="6">
        <dgm:presLayoutVars>
          <dgm:bulletEnabled val="1"/>
        </dgm:presLayoutVars>
      </dgm:prSet>
      <dgm:spPr>
        <a:prstGeom prst="rect">
          <a:avLst/>
        </a:prstGeom>
      </dgm:spPr>
      <dgm:t>
        <a:bodyPr/>
        <a:lstStyle/>
        <a:p>
          <a:pPr rtl="1"/>
          <a:endParaRPr lang="ar-EG"/>
        </a:p>
      </dgm:t>
    </dgm:pt>
    <dgm:pt modelId="{B1786BC2-95DA-4824-8F92-CD42DDE9B68D}" type="pres">
      <dgm:prSet presAssocID="{062A802A-BC39-452E-8F3F-874A1BEB5F67}" presName="sibTrans" presStyleCnt="0"/>
      <dgm:spPr/>
    </dgm:pt>
    <dgm:pt modelId="{ABA7A26B-F4C1-4E7C-B6A8-365081C89BE5}" type="pres">
      <dgm:prSet presAssocID="{E4DD2BEF-8F27-44D0-9417-362338F6AAA8}" presName="node" presStyleLbl="node1" presStyleIdx="3" presStyleCnt="6">
        <dgm:presLayoutVars>
          <dgm:bulletEnabled val="1"/>
        </dgm:presLayoutVars>
      </dgm:prSet>
      <dgm:spPr>
        <a:prstGeom prst="rect">
          <a:avLst/>
        </a:prstGeom>
      </dgm:spPr>
      <dgm:t>
        <a:bodyPr/>
        <a:lstStyle/>
        <a:p>
          <a:pPr rtl="1"/>
          <a:endParaRPr lang="ar-EG"/>
        </a:p>
      </dgm:t>
    </dgm:pt>
    <dgm:pt modelId="{AF8ED43B-F30B-4227-B4FD-E31F51403093}" type="pres">
      <dgm:prSet presAssocID="{21EC564C-9582-4308-9366-37A592CD6D2F}" presName="sibTrans" presStyleCnt="0"/>
      <dgm:spPr/>
    </dgm:pt>
    <dgm:pt modelId="{1F2BED8F-D3C2-4383-98BB-2DA982EAF8A1}" type="pres">
      <dgm:prSet presAssocID="{3A3B6D4A-A451-494F-AB07-77F95CEA1ADE}" presName="node" presStyleLbl="node1" presStyleIdx="4" presStyleCnt="6">
        <dgm:presLayoutVars>
          <dgm:bulletEnabled val="1"/>
        </dgm:presLayoutVars>
      </dgm:prSet>
      <dgm:spPr>
        <a:prstGeom prst="rect">
          <a:avLst/>
        </a:prstGeom>
      </dgm:spPr>
      <dgm:t>
        <a:bodyPr/>
        <a:lstStyle/>
        <a:p>
          <a:pPr rtl="1"/>
          <a:endParaRPr lang="ar-EG"/>
        </a:p>
      </dgm:t>
    </dgm:pt>
    <dgm:pt modelId="{F7A627A6-5509-4597-A209-11342A584484}" type="pres">
      <dgm:prSet presAssocID="{EAD7F670-E73A-4685-AC6B-F508B3E51E62}" presName="sibTrans" presStyleCnt="0"/>
      <dgm:spPr/>
    </dgm:pt>
    <dgm:pt modelId="{E2798B9D-0066-4C50-8A8F-C9381AA08FF6}" type="pres">
      <dgm:prSet presAssocID="{3FADEC05-F163-4508-A227-6994F14AE1AD}" presName="node" presStyleLbl="node1" presStyleIdx="5" presStyleCnt="6">
        <dgm:presLayoutVars>
          <dgm:bulletEnabled val="1"/>
        </dgm:presLayoutVars>
      </dgm:prSet>
      <dgm:spPr>
        <a:prstGeom prst="rect">
          <a:avLst/>
        </a:prstGeom>
      </dgm:spPr>
      <dgm:t>
        <a:bodyPr/>
        <a:lstStyle/>
        <a:p>
          <a:pPr rtl="1"/>
          <a:endParaRPr lang="ar-EG"/>
        </a:p>
      </dgm:t>
    </dgm:pt>
  </dgm:ptLst>
  <dgm:cxnLst>
    <dgm:cxn modelId="{69390A49-E980-43BF-B95F-131836508B42}" srcId="{0E7B072D-0378-4D81-B882-D314A3480F43}" destId="{E4DD2BEF-8F27-44D0-9417-362338F6AAA8}" srcOrd="3" destOrd="0" parTransId="{E409F690-7492-4545-9F47-C4C0DDD543B9}" sibTransId="{21EC564C-9582-4308-9366-37A592CD6D2F}"/>
    <dgm:cxn modelId="{4B35ED86-7354-428F-BB55-985D9AA6693B}" srcId="{0E7B072D-0378-4D81-B882-D314A3480F43}" destId="{3A3B6D4A-A451-494F-AB07-77F95CEA1ADE}" srcOrd="4" destOrd="0" parTransId="{F9857956-783F-4589-BF08-BBC6EE560E53}" sibTransId="{EAD7F670-E73A-4685-AC6B-F508B3E51E62}"/>
    <dgm:cxn modelId="{B5ECA1BA-E2B6-445E-9F87-2C0FC41C8261}" type="presOf" srcId="{4539F355-7DAF-4FCF-9E75-C79AA8579CA6}" destId="{F50E583A-7826-4A7C-BB91-CB2942F5293C}" srcOrd="0" destOrd="0" presId="urn:microsoft.com/office/officeart/2005/8/layout/default"/>
    <dgm:cxn modelId="{144FB7AF-EFD4-4EFF-A05A-44BC97928176}" type="presOf" srcId="{3A3B6D4A-A451-494F-AB07-77F95CEA1ADE}" destId="{1F2BED8F-D3C2-4383-98BB-2DA982EAF8A1}" srcOrd="0" destOrd="0" presId="urn:microsoft.com/office/officeart/2005/8/layout/default"/>
    <dgm:cxn modelId="{A3E27F97-5DCE-4F90-980E-40F2F33F09A9}" srcId="{0E7B072D-0378-4D81-B882-D314A3480F43}" destId="{4539F355-7DAF-4FCF-9E75-C79AA8579CA6}" srcOrd="0" destOrd="0" parTransId="{3294A07F-84BE-45F3-BD7A-F40B48B2A8B8}" sibTransId="{7FFBC2D7-246D-4C3D-A85E-A2F0170575C0}"/>
    <dgm:cxn modelId="{18C7F7D0-40C1-4F76-BC36-8CFB4961C1BD}" srcId="{0E7B072D-0378-4D81-B882-D314A3480F43}" destId="{3FADEC05-F163-4508-A227-6994F14AE1AD}" srcOrd="5" destOrd="0" parTransId="{292B6F6A-B3DB-4838-923E-FE725D3746A6}" sibTransId="{5E52AE51-897F-4FC1-84F0-608F469B7D0A}"/>
    <dgm:cxn modelId="{42A91907-DAB7-4404-A1E5-B66C201931F9}" type="presOf" srcId="{3FADEC05-F163-4508-A227-6994F14AE1AD}" destId="{E2798B9D-0066-4C50-8A8F-C9381AA08FF6}" srcOrd="0" destOrd="0" presId="urn:microsoft.com/office/officeart/2005/8/layout/default"/>
    <dgm:cxn modelId="{12B60F70-E0BC-4640-89BD-CAAD14012702}" type="presOf" srcId="{3F35BA63-3F9A-4900-9A1F-41C53D2C7BAC}" destId="{4AE5A741-2603-4F1F-BE4E-8A36783822C8}" srcOrd="0" destOrd="0" presId="urn:microsoft.com/office/officeart/2005/8/layout/default"/>
    <dgm:cxn modelId="{F2CCAC72-7FA7-4946-8D02-AB0EAE9EFE5C}" type="presOf" srcId="{E4DD2BEF-8F27-44D0-9417-362338F6AAA8}" destId="{ABA7A26B-F4C1-4E7C-B6A8-365081C89BE5}" srcOrd="0" destOrd="0" presId="urn:microsoft.com/office/officeart/2005/8/layout/default"/>
    <dgm:cxn modelId="{918B97F7-C8F8-45CF-B2BA-759C96427DD1}" srcId="{0E7B072D-0378-4D81-B882-D314A3480F43}" destId="{3F35BA63-3F9A-4900-9A1F-41C53D2C7BAC}" srcOrd="2" destOrd="0" parTransId="{06D71076-67D9-4420-A7EF-239761402161}" sibTransId="{062A802A-BC39-452E-8F3F-874A1BEB5F67}"/>
    <dgm:cxn modelId="{223961B9-4B47-4FD8-8A7E-9E30647AF26C}" type="presOf" srcId="{0E7B072D-0378-4D81-B882-D314A3480F43}" destId="{CF400AC4-FBAF-45A0-8570-8BC893743F0C}" srcOrd="0" destOrd="0" presId="urn:microsoft.com/office/officeart/2005/8/layout/default"/>
    <dgm:cxn modelId="{EBA35F4E-84D4-4ACA-A287-F729328A2C4B}" type="presOf" srcId="{FDAD233B-351E-45B3-B987-A34D17C461D4}" destId="{98B5EAF4-5025-4AB4-8BF0-5DD8B52FAA4B}" srcOrd="0" destOrd="0" presId="urn:microsoft.com/office/officeart/2005/8/layout/default"/>
    <dgm:cxn modelId="{E09A1DC6-7CE2-4954-A75E-64D9F35308B0}" srcId="{0E7B072D-0378-4D81-B882-D314A3480F43}" destId="{FDAD233B-351E-45B3-B987-A34D17C461D4}" srcOrd="1" destOrd="0" parTransId="{CB344652-CE47-4FF2-AA83-459A62864B59}" sibTransId="{AF88B42A-BA02-43DA-844B-8719B8802EF1}"/>
    <dgm:cxn modelId="{6D0D6ECE-0D3E-4AD4-81D7-CA3EBB73877E}" type="presParOf" srcId="{CF400AC4-FBAF-45A0-8570-8BC893743F0C}" destId="{F50E583A-7826-4A7C-BB91-CB2942F5293C}" srcOrd="0" destOrd="0" presId="urn:microsoft.com/office/officeart/2005/8/layout/default"/>
    <dgm:cxn modelId="{202AE4AA-1BF8-4B55-82B2-1CF8C071EFBA}" type="presParOf" srcId="{CF400AC4-FBAF-45A0-8570-8BC893743F0C}" destId="{4596AE1D-515E-4D5E-AB05-6C7E79817866}" srcOrd="1" destOrd="0" presId="urn:microsoft.com/office/officeart/2005/8/layout/default"/>
    <dgm:cxn modelId="{11692847-15A7-4DA4-A599-F515EBFED402}" type="presParOf" srcId="{CF400AC4-FBAF-45A0-8570-8BC893743F0C}" destId="{98B5EAF4-5025-4AB4-8BF0-5DD8B52FAA4B}" srcOrd="2" destOrd="0" presId="urn:microsoft.com/office/officeart/2005/8/layout/default"/>
    <dgm:cxn modelId="{8F26C18C-94BD-4FC8-9A43-DC996CF51C58}" type="presParOf" srcId="{CF400AC4-FBAF-45A0-8570-8BC893743F0C}" destId="{B9D603C7-8B4B-48B5-A0E1-7396BF3589EB}" srcOrd="3" destOrd="0" presId="urn:microsoft.com/office/officeart/2005/8/layout/default"/>
    <dgm:cxn modelId="{8D194B68-FE68-4CAA-ABED-09A44AED1A7B}" type="presParOf" srcId="{CF400AC4-FBAF-45A0-8570-8BC893743F0C}" destId="{4AE5A741-2603-4F1F-BE4E-8A36783822C8}" srcOrd="4" destOrd="0" presId="urn:microsoft.com/office/officeart/2005/8/layout/default"/>
    <dgm:cxn modelId="{879CA2B6-3344-4D30-899A-BBD448F7436D}" type="presParOf" srcId="{CF400AC4-FBAF-45A0-8570-8BC893743F0C}" destId="{B1786BC2-95DA-4824-8F92-CD42DDE9B68D}" srcOrd="5" destOrd="0" presId="urn:microsoft.com/office/officeart/2005/8/layout/default"/>
    <dgm:cxn modelId="{FE1E4EFE-5630-4B7D-BD4E-91235E40BD88}" type="presParOf" srcId="{CF400AC4-FBAF-45A0-8570-8BC893743F0C}" destId="{ABA7A26B-F4C1-4E7C-B6A8-365081C89BE5}" srcOrd="6" destOrd="0" presId="urn:microsoft.com/office/officeart/2005/8/layout/default"/>
    <dgm:cxn modelId="{4E8BBFA8-80F2-4FE9-875F-1A0B8FF1E12F}" type="presParOf" srcId="{CF400AC4-FBAF-45A0-8570-8BC893743F0C}" destId="{AF8ED43B-F30B-4227-B4FD-E31F51403093}" srcOrd="7" destOrd="0" presId="urn:microsoft.com/office/officeart/2005/8/layout/default"/>
    <dgm:cxn modelId="{E80F5C0D-4851-4029-AACC-C493A5154AEA}" type="presParOf" srcId="{CF400AC4-FBAF-45A0-8570-8BC893743F0C}" destId="{1F2BED8F-D3C2-4383-98BB-2DA982EAF8A1}" srcOrd="8" destOrd="0" presId="urn:microsoft.com/office/officeart/2005/8/layout/default"/>
    <dgm:cxn modelId="{45CFE4F0-E027-413B-8926-EE40EDC51F3A}" type="presParOf" srcId="{CF400AC4-FBAF-45A0-8570-8BC893743F0C}" destId="{F7A627A6-5509-4597-A209-11342A584484}" srcOrd="9" destOrd="0" presId="urn:microsoft.com/office/officeart/2005/8/layout/default"/>
    <dgm:cxn modelId="{6858224A-1607-4BA7-AC14-C011A9F66F91}" type="presParOf" srcId="{CF400AC4-FBAF-45A0-8570-8BC893743F0C}" destId="{E2798B9D-0066-4C50-8A8F-C9381AA08FF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4418B0-6A8C-418D-A23C-DEB09771F076}"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3F8476CD-BC0A-4B82-8E45-13FC2684ECC0}">
      <dgm:prSet phldrT="[Text]" custT="1"/>
      <dgm:spPr/>
      <dgm:t>
        <a:bodyPr/>
        <a:lstStyle/>
        <a:p>
          <a:pPr algn="justLow" rtl="1"/>
          <a:r>
            <a:rPr lang="ar-EG" sz="2800" b="1" dirty="0" smtClean="0">
              <a:latin typeface="Sakkal Majalla" pitchFamily="2" charset="-78"/>
              <a:cs typeface="Sakkal Majalla" pitchFamily="2" charset="-78"/>
            </a:rPr>
            <a:t>أن نؤمن بأن البشر مختلفون فيما بينهم. </a:t>
          </a:r>
        </a:p>
      </dgm:t>
    </dgm:pt>
    <dgm:pt modelId="{D654656D-164C-491E-8F94-3024F8C8E3FB}" type="parTrans" cxnId="{B3D0F48E-199B-4B63-BBA4-514310940CFF}">
      <dgm:prSet/>
      <dgm:spPr/>
      <dgm:t>
        <a:bodyPr/>
        <a:lstStyle/>
        <a:p>
          <a:endParaRPr lang="en-US"/>
        </a:p>
      </dgm:t>
    </dgm:pt>
    <dgm:pt modelId="{5FC25E41-3971-4724-AD79-F3243D8D9E13}" type="sibTrans" cxnId="{B3D0F48E-199B-4B63-BBA4-514310940CFF}">
      <dgm:prSet/>
      <dgm:spPr/>
      <dgm:t>
        <a:bodyPr/>
        <a:lstStyle/>
        <a:p>
          <a:endParaRPr lang="en-US"/>
        </a:p>
      </dgm:t>
    </dgm:pt>
    <dgm:pt modelId="{E4069F3E-B006-49CC-85AB-C4F54087F517}">
      <dgm:prSet phldrT="[Text]" custT="1"/>
      <dgm:spPr/>
      <dgm:t>
        <a:bodyPr/>
        <a:lstStyle/>
        <a:p>
          <a:pPr algn="justLow" rtl="1"/>
          <a:r>
            <a:rPr lang="ar-EG" sz="2800" b="1" dirty="0" smtClean="0">
              <a:latin typeface="Sakkal Majalla" pitchFamily="2" charset="-78"/>
              <a:cs typeface="Sakkal Majalla" pitchFamily="2" charset="-78"/>
            </a:rPr>
            <a:t>عدم الخلط بين وظيفتك كمقدم الخدمات الفندقية وكرامتك الشخصية</a:t>
          </a:r>
          <a:endParaRPr lang="en-US" sz="2800" b="1" dirty="0">
            <a:latin typeface="Sakkal Majalla" pitchFamily="2" charset="-78"/>
            <a:cs typeface="Sakkal Majalla" pitchFamily="2" charset="-78"/>
          </a:endParaRPr>
        </a:p>
      </dgm:t>
    </dgm:pt>
    <dgm:pt modelId="{EF91ED11-4FDC-4F7D-9B78-0CBB35DAE80E}" type="parTrans" cxnId="{5AC679BC-7A99-4952-8640-1B0579B961F7}">
      <dgm:prSet/>
      <dgm:spPr/>
      <dgm:t>
        <a:bodyPr/>
        <a:lstStyle/>
        <a:p>
          <a:endParaRPr lang="en-US"/>
        </a:p>
      </dgm:t>
    </dgm:pt>
    <dgm:pt modelId="{9AE6248B-C8E8-4D49-B3BB-5139AE931954}" type="sibTrans" cxnId="{5AC679BC-7A99-4952-8640-1B0579B961F7}">
      <dgm:prSet/>
      <dgm:spPr/>
      <dgm:t>
        <a:bodyPr/>
        <a:lstStyle/>
        <a:p>
          <a:endParaRPr lang="en-US"/>
        </a:p>
      </dgm:t>
    </dgm:pt>
    <dgm:pt modelId="{2CD1DEB1-AB69-4797-BA8A-A806916EB5BB}">
      <dgm:prSet phldrT="[Text]" custT="1"/>
      <dgm:spPr/>
      <dgm:t>
        <a:bodyPr/>
        <a:lstStyle/>
        <a:p>
          <a:pPr algn="justLow" rtl="1"/>
          <a:endParaRPr lang="ar-EG" sz="2000" b="1" dirty="0" smtClean="0">
            <a:latin typeface="Arial" panose="020B0604020202020204" pitchFamily="34" charset="0"/>
            <a:cs typeface="Arial" panose="020B0604020202020204" pitchFamily="34" charset="0"/>
          </a:endParaRPr>
        </a:p>
        <a:p>
          <a:pPr algn="justLow" rtl="1"/>
          <a:r>
            <a:rPr lang="ar-EG" sz="2800" b="1" dirty="0" smtClean="0">
              <a:latin typeface="Sakkal Majalla" pitchFamily="2" charset="-78"/>
              <a:cs typeface="Sakkal Majalla" pitchFamily="2" charset="-78"/>
            </a:rPr>
            <a:t>أحقية العميل في التعبير عن ذاته بالطريقة التي يحددها هو. </a:t>
          </a:r>
        </a:p>
        <a:p>
          <a:pPr algn="justLow" rtl="1"/>
          <a:endParaRPr lang="en-US" sz="2000" b="1" dirty="0">
            <a:latin typeface="Arial" panose="020B0604020202020204" pitchFamily="34" charset="0"/>
            <a:cs typeface="Arial" panose="020B0604020202020204" pitchFamily="34" charset="0"/>
          </a:endParaRPr>
        </a:p>
      </dgm:t>
    </dgm:pt>
    <dgm:pt modelId="{41F29929-4729-4AE8-9312-2C143462A57D}" type="parTrans" cxnId="{79EBC631-3069-4B6F-A2BC-43D9F687DC10}">
      <dgm:prSet/>
      <dgm:spPr/>
      <dgm:t>
        <a:bodyPr/>
        <a:lstStyle/>
        <a:p>
          <a:endParaRPr lang="en-US"/>
        </a:p>
      </dgm:t>
    </dgm:pt>
    <dgm:pt modelId="{C5E8A94F-CC69-436C-9220-19ED7E98987D}" type="sibTrans" cxnId="{79EBC631-3069-4B6F-A2BC-43D9F687DC10}">
      <dgm:prSet/>
      <dgm:spPr/>
      <dgm:t>
        <a:bodyPr/>
        <a:lstStyle/>
        <a:p>
          <a:endParaRPr lang="en-US"/>
        </a:p>
      </dgm:t>
    </dgm:pt>
    <dgm:pt modelId="{3B7FBFD9-3E3C-42E8-B46A-94EAF92F2B71}">
      <dgm:prSet phldrT="[Text]" custT="1"/>
      <dgm:spPr/>
      <dgm:t>
        <a:bodyPr/>
        <a:lstStyle/>
        <a:p>
          <a:pPr algn="justLow" rtl="1"/>
          <a:r>
            <a:rPr lang="ar-EG" sz="2400" b="1" dirty="0" smtClean="0">
              <a:latin typeface="Sakkal Majalla" pitchFamily="2" charset="-78"/>
              <a:cs typeface="Sakkal Majalla" pitchFamily="2" charset="-78"/>
            </a:rPr>
            <a:t>العميل الذي لديه القدرة على التعبير بصرف النظر عن سماته الشخصية، أفضل ألف مرة من العميل الصامت.</a:t>
          </a:r>
        </a:p>
      </dgm:t>
    </dgm:pt>
    <dgm:pt modelId="{6A7383DD-A8A0-4FEA-B4CB-222AAD58F8EE}" type="parTrans" cxnId="{303D7136-9183-44AB-AA07-382D43935175}">
      <dgm:prSet/>
      <dgm:spPr/>
      <dgm:t>
        <a:bodyPr/>
        <a:lstStyle/>
        <a:p>
          <a:endParaRPr lang="en-US"/>
        </a:p>
      </dgm:t>
    </dgm:pt>
    <dgm:pt modelId="{E29F4A9A-2D17-4721-981D-54B9DBCD8423}" type="sibTrans" cxnId="{303D7136-9183-44AB-AA07-382D43935175}">
      <dgm:prSet/>
      <dgm:spPr/>
      <dgm:t>
        <a:bodyPr/>
        <a:lstStyle/>
        <a:p>
          <a:endParaRPr lang="en-US"/>
        </a:p>
      </dgm:t>
    </dgm:pt>
    <dgm:pt modelId="{6CAEF76E-2F9D-4056-B9BD-6FBA7174E068}" type="pres">
      <dgm:prSet presAssocID="{5B4418B0-6A8C-418D-A23C-DEB09771F076}" presName="Name0" presStyleCnt="0">
        <dgm:presLayoutVars>
          <dgm:dir/>
          <dgm:resizeHandles/>
        </dgm:presLayoutVars>
      </dgm:prSet>
      <dgm:spPr/>
      <dgm:t>
        <a:bodyPr/>
        <a:lstStyle/>
        <a:p>
          <a:pPr rtl="1"/>
          <a:endParaRPr lang="ar-EG"/>
        </a:p>
      </dgm:t>
    </dgm:pt>
    <dgm:pt modelId="{1ADFB454-821C-4882-B5BE-692525556469}" type="pres">
      <dgm:prSet presAssocID="{3F8476CD-BC0A-4B82-8E45-13FC2684ECC0}" presName="compNode" presStyleCnt="0"/>
      <dgm:spPr/>
    </dgm:pt>
    <dgm:pt modelId="{B83E97AF-21D2-4409-A3F4-6BD91A0A336F}" type="pres">
      <dgm:prSet presAssocID="{3F8476CD-BC0A-4B82-8E45-13FC2684ECC0}" presName="dummyConnPt" presStyleCnt="0"/>
      <dgm:spPr/>
    </dgm:pt>
    <dgm:pt modelId="{E1CF31CD-514D-4AF4-8229-F882031D5D2B}" type="pres">
      <dgm:prSet presAssocID="{3F8476CD-BC0A-4B82-8E45-13FC2684ECC0}" presName="node" presStyleLbl="node1" presStyleIdx="0" presStyleCnt="4">
        <dgm:presLayoutVars>
          <dgm:bulletEnabled val="1"/>
        </dgm:presLayoutVars>
      </dgm:prSet>
      <dgm:spPr/>
      <dgm:t>
        <a:bodyPr/>
        <a:lstStyle/>
        <a:p>
          <a:pPr rtl="1"/>
          <a:endParaRPr lang="ar-EG"/>
        </a:p>
      </dgm:t>
    </dgm:pt>
    <dgm:pt modelId="{35A18F71-B098-444A-8A98-38A508A72C7C}" type="pres">
      <dgm:prSet presAssocID="{5FC25E41-3971-4724-AD79-F3243D8D9E13}" presName="sibTrans" presStyleLbl="bgSibTrans2D1" presStyleIdx="0" presStyleCnt="3"/>
      <dgm:spPr/>
      <dgm:t>
        <a:bodyPr/>
        <a:lstStyle/>
        <a:p>
          <a:pPr rtl="1"/>
          <a:endParaRPr lang="ar-EG"/>
        </a:p>
      </dgm:t>
    </dgm:pt>
    <dgm:pt modelId="{70C9FE1B-2B31-46A2-BD30-8BB56FFA2A8B}" type="pres">
      <dgm:prSet presAssocID="{E4069F3E-B006-49CC-85AB-C4F54087F517}" presName="compNode" presStyleCnt="0"/>
      <dgm:spPr/>
    </dgm:pt>
    <dgm:pt modelId="{3027B8AB-79DA-4C89-9F47-F1237DF6C5A3}" type="pres">
      <dgm:prSet presAssocID="{E4069F3E-B006-49CC-85AB-C4F54087F517}" presName="dummyConnPt" presStyleCnt="0"/>
      <dgm:spPr/>
    </dgm:pt>
    <dgm:pt modelId="{B32AB8EF-9639-4E9A-8966-70643D5AE8F0}" type="pres">
      <dgm:prSet presAssocID="{E4069F3E-B006-49CC-85AB-C4F54087F517}" presName="node" presStyleLbl="node1" presStyleIdx="1" presStyleCnt="4">
        <dgm:presLayoutVars>
          <dgm:bulletEnabled val="1"/>
        </dgm:presLayoutVars>
      </dgm:prSet>
      <dgm:spPr/>
      <dgm:t>
        <a:bodyPr/>
        <a:lstStyle/>
        <a:p>
          <a:pPr rtl="1"/>
          <a:endParaRPr lang="ar-EG"/>
        </a:p>
      </dgm:t>
    </dgm:pt>
    <dgm:pt modelId="{33BDAB0C-BE1E-49B6-923E-C6B66915C5C9}" type="pres">
      <dgm:prSet presAssocID="{9AE6248B-C8E8-4D49-B3BB-5139AE931954}" presName="sibTrans" presStyleLbl="bgSibTrans2D1" presStyleIdx="1" presStyleCnt="3"/>
      <dgm:spPr/>
      <dgm:t>
        <a:bodyPr/>
        <a:lstStyle/>
        <a:p>
          <a:pPr rtl="1"/>
          <a:endParaRPr lang="ar-EG"/>
        </a:p>
      </dgm:t>
    </dgm:pt>
    <dgm:pt modelId="{7BA956D1-3BA3-4D88-AE45-A5B336FE3FD1}" type="pres">
      <dgm:prSet presAssocID="{2CD1DEB1-AB69-4797-BA8A-A806916EB5BB}" presName="compNode" presStyleCnt="0"/>
      <dgm:spPr/>
    </dgm:pt>
    <dgm:pt modelId="{B9980185-8EA1-4C90-90CD-664DA436E5F0}" type="pres">
      <dgm:prSet presAssocID="{2CD1DEB1-AB69-4797-BA8A-A806916EB5BB}" presName="dummyConnPt" presStyleCnt="0"/>
      <dgm:spPr/>
    </dgm:pt>
    <dgm:pt modelId="{51365964-F5CB-48CF-AFAA-F81CBF1C39C1}" type="pres">
      <dgm:prSet presAssocID="{2CD1DEB1-AB69-4797-BA8A-A806916EB5BB}" presName="node" presStyleLbl="node1" presStyleIdx="2" presStyleCnt="4">
        <dgm:presLayoutVars>
          <dgm:bulletEnabled val="1"/>
        </dgm:presLayoutVars>
      </dgm:prSet>
      <dgm:spPr/>
      <dgm:t>
        <a:bodyPr/>
        <a:lstStyle/>
        <a:p>
          <a:pPr rtl="1"/>
          <a:endParaRPr lang="ar-EG"/>
        </a:p>
      </dgm:t>
    </dgm:pt>
    <dgm:pt modelId="{3BB7BF0B-86FF-454D-B67F-4CE3561BA55E}" type="pres">
      <dgm:prSet presAssocID="{C5E8A94F-CC69-436C-9220-19ED7E98987D}" presName="sibTrans" presStyleLbl="bgSibTrans2D1" presStyleIdx="2" presStyleCnt="3"/>
      <dgm:spPr/>
      <dgm:t>
        <a:bodyPr/>
        <a:lstStyle/>
        <a:p>
          <a:pPr rtl="1"/>
          <a:endParaRPr lang="ar-EG"/>
        </a:p>
      </dgm:t>
    </dgm:pt>
    <dgm:pt modelId="{C6AE4DB4-E1DB-43D2-A2DD-FF796F2A76C3}" type="pres">
      <dgm:prSet presAssocID="{3B7FBFD9-3E3C-42E8-B46A-94EAF92F2B71}" presName="compNode" presStyleCnt="0"/>
      <dgm:spPr/>
    </dgm:pt>
    <dgm:pt modelId="{14D38781-ABE4-4C37-B83E-C319227EB84D}" type="pres">
      <dgm:prSet presAssocID="{3B7FBFD9-3E3C-42E8-B46A-94EAF92F2B71}" presName="dummyConnPt" presStyleCnt="0"/>
      <dgm:spPr/>
    </dgm:pt>
    <dgm:pt modelId="{B616974B-D157-4824-90D8-3E9B48B2F2C2}" type="pres">
      <dgm:prSet presAssocID="{3B7FBFD9-3E3C-42E8-B46A-94EAF92F2B71}" presName="node" presStyleLbl="node1" presStyleIdx="3" presStyleCnt="4">
        <dgm:presLayoutVars>
          <dgm:bulletEnabled val="1"/>
        </dgm:presLayoutVars>
      </dgm:prSet>
      <dgm:spPr/>
      <dgm:t>
        <a:bodyPr/>
        <a:lstStyle/>
        <a:p>
          <a:pPr rtl="1"/>
          <a:endParaRPr lang="ar-EG"/>
        </a:p>
      </dgm:t>
    </dgm:pt>
  </dgm:ptLst>
  <dgm:cxnLst>
    <dgm:cxn modelId="{B3D0F48E-199B-4B63-BBA4-514310940CFF}" srcId="{5B4418B0-6A8C-418D-A23C-DEB09771F076}" destId="{3F8476CD-BC0A-4B82-8E45-13FC2684ECC0}" srcOrd="0" destOrd="0" parTransId="{D654656D-164C-491E-8F94-3024F8C8E3FB}" sibTransId="{5FC25E41-3971-4724-AD79-F3243D8D9E13}"/>
    <dgm:cxn modelId="{79EBC631-3069-4B6F-A2BC-43D9F687DC10}" srcId="{5B4418B0-6A8C-418D-A23C-DEB09771F076}" destId="{2CD1DEB1-AB69-4797-BA8A-A806916EB5BB}" srcOrd="2" destOrd="0" parTransId="{41F29929-4729-4AE8-9312-2C143462A57D}" sibTransId="{C5E8A94F-CC69-436C-9220-19ED7E98987D}"/>
    <dgm:cxn modelId="{293AAC22-DCFF-4305-9010-0116127E0CDB}" type="presOf" srcId="{C5E8A94F-CC69-436C-9220-19ED7E98987D}" destId="{3BB7BF0B-86FF-454D-B67F-4CE3561BA55E}" srcOrd="0" destOrd="0" presId="urn:microsoft.com/office/officeart/2005/8/layout/bProcess4"/>
    <dgm:cxn modelId="{BC31EBD9-AB7F-46A4-80D5-3C9E6613F691}" type="presOf" srcId="{5B4418B0-6A8C-418D-A23C-DEB09771F076}" destId="{6CAEF76E-2F9D-4056-B9BD-6FBA7174E068}" srcOrd="0" destOrd="0" presId="urn:microsoft.com/office/officeart/2005/8/layout/bProcess4"/>
    <dgm:cxn modelId="{E11E0F29-0910-4E06-B135-B04F24B8ED31}" type="presOf" srcId="{5FC25E41-3971-4724-AD79-F3243D8D9E13}" destId="{35A18F71-B098-444A-8A98-38A508A72C7C}" srcOrd="0" destOrd="0" presId="urn:microsoft.com/office/officeart/2005/8/layout/bProcess4"/>
    <dgm:cxn modelId="{88313FCE-E1A8-4ED3-BBBC-898B07ADBD57}" type="presOf" srcId="{3B7FBFD9-3E3C-42E8-B46A-94EAF92F2B71}" destId="{B616974B-D157-4824-90D8-3E9B48B2F2C2}" srcOrd="0" destOrd="0" presId="urn:microsoft.com/office/officeart/2005/8/layout/bProcess4"/>
    <dgm:cxn modelId="{5AC679BC-7A99-4952-8640-1B0579B961F7}" srcId="{5B4418B0-6A8C-418D-A23C-DEB09771F076}" destId="{E4069F3E-B006-49CC-85AB-C4F54087F517}" srcOrd="1" destOrd="0" parTransId="{EF91ED11-4FDC-4F7D-9B78-0CBB35DAE80E}" sibTransId="{9AE6248B-C8E8-4D49-B3BB-5139AE931954}"/>
    <dgm:cxn modelId="{62F515C9-ADCD-4EFC-84CB-559C3925AD6E}" type="presOf" srcId="{3F8476CD-BC0A-4B82-8E45-13FC2684ECC0}" destId="{E1CF31CD-514D-4AF4-8229-F882031D5D2B}" srcOrd="0" destOrd="0" presId="urn:microsoft.com/office/officeart/2005/8/layout/bProcess4"/>
    <dgm:cxn modelId="{A2EC2130-75C5-4C93-A9A9-50F86A6D8BD2}" type="presOf" srcId="{E4069F3E-B006-49CC-85AB-C4F54087F517}" destId="{B32AB8EF-9639-4E9A-8966-70643D5AE8F0}" srcOrd="0" destOrd="0" presId="urn:microsoft.com/office/officeart/2005/8/layout/bProcess4"/>
    <dgm:cxn modelId="{303D7136-9183-44AB-AA07-382D43935175}" srcId="{5B4418B0-6A8C-418D-A23C-DEB09771F076}" destId="{3B7FBFD9-3E3C-42E8-B46A-94EAF92F2B71}" srcOrd="3" destOrd="0" parTransId="{6A7383DD-A8A0-4FEA-B4CB-222AAD58F8EE}" sibTransId="{E29F4A9A-2D17-4721-981D-54B9DBCD8423}"/>
    <dgm:cxn modelId="{93436E04-30EB-4D36-A03B-FE2DB233208C}" type="presOf" srcId="{2CD1DEB1-AB69-4797-BA8A-A806916EB5BB}" destId="{51365964-F5CB-48CF-AFAA-F81CBF1C39C1}" srcOrd="0" destOrd="0" presId="urn:microsoft.com/office/officeart/2005/8/layout/bProcess4"/>
    <dgm:cxn modelId="{57453F2A-85AD-4B08-B92A-5B69B6F4D56B}" type="presOf" srcId="{9AE6248B-C8E8-4D49-B3BB-5139AE931954}" destId="{33BDAB0C-BE1E-49B6-923E-C6B66915C5C9}" srcOrd="0" destOrd="0" presId="urn:microsoft.com/office/officeart/2005/8/layout/bProcess4"/>
    <dgm:cxn modelId="{C55E35E4-8D67-475A-83A6-5AADC7650DDC}" type="presParOf" srcId="{6CAEF76E-2F9D-4056-B9BD-6FBA7174E068}" destId="{1ADFB454-821C-4882-B5BE-692525556469}" srcOrd="0" destOrd="0" presId="urn:microsoft.com/office/officeart/2005/8/layout/bProcess4"/>
    <dgm:cxn modelId="{5AB6F141-1703-435D-AD47-4CEFD0BEDAF9}" type="presParOf" srcId="{1ADFB454-821C-4882-B5BE-692525556469}" destId="{B83E97AF-21D2-4409-A3F4-6BD91A0A336F}" srcOrd="0" destOrd="0" presId="urn:microsoft.com/office/officeart/2005/8/layout/bProcess4"/>
    <dgm:cxn modelId="{A6764159-D03B-4CBC-9FEA-52FB33D6EA62}" type="presParOf" srcId="{1ADFB454-821C-4882-B5BE-692525556469}" destId="{E1CF31CD-514D-4AF4-8229-F882031D5D2B}" srcOrd="1" destOrd="0" presId="urn:microsoft.com/office/officeart/2005/8/layout/bProcess4"/>
    <dgm:cxn modelId="{99EAD092-EDF7-4A3C-9476-5E5465E80EB5}" type="presParOf" srcId="{6CAEF76E-2F9D-4056-B9BD-6FBA7174E068}" destId="{35A18F71-B098-444A-8A98-38A508A72C7C}" srcOrd="1" destOrd="0" presId="urn:microsoft.com/office/officeart/2005/8/layout/bProcess4"/>
    <dgm:cxn modelId="{3504C032-B7DA-42CE-AA86-AA5717235760}" type="presParOf" srcId="{6CAEF76E-2F9D-4056-B9BD-6FBA7174E068}" destId="{70C9FE1B-2B31-46A2-BD30-8BB56FFA2A8B}" srcOrd="2" destOrd="0" presId="urn:microsoft.com/office/officeart/2005/8/layout/bProcess4"/>
    <dgm:cxn modelId="{E0F274B9-63DA-4850-BF98-9359BE2CC6B8}" type="presParOf" srcId="{70C9FE1B-2B31-46A2-BD30-8BB56FFA2A8B}" destId="{3027B8AB-79DA-4C89-9F47-F1237DF6C5A3}" srcOrd="0" destOrd="0" presId="urn:microsoft.com/office/officeart/2005/8/layout/bProcess4"/>
    <dgm:cxn modelId="{9643A7CD-DAFB-43FE-99EB-1D1B1AB36A9C}" type="presParOf" srcId="{70C9FE1B-2B31-46A2-BD30-8BB56FFA2A8B}" destId="{B32AB8EF-9639-4E9A-8966-70643D5AE8F0}" srcOrd="1" destOrd="0" presId="urn:microsoft.com/office/officeart/2005/8/layout/bProcess4"/>
    <dgm:cxn modelId="{50138D60-183C-40CA-8DEB-6ABD516332F0}" type="presParOf" srcId="{6CAEF76E-2F9D-4056-B9BD-6FBA7174E068}" destId="{33BDAB0C-BE1E-49B6-923E-C6B66915C5C9}" srcOrd="3" destOrd="0" presId="urn:microsoft.com/office/officeart/2005/8/layout/bProcess4"/>
    <dgm:cxn modelId="{B99C2600-741B-46AA-B194-337D3C2475B4}" type="presParOf" srcId="{6CAEF76E-2F9D-4056-B9BD-6FBA7174E068}" destId="{7BA956D1-3BA3-4D88-AE45-A5B336FE3FD1}" srcOrd="4" destOrd="0" presId="urn:microsoft.com/office/officeart/2005/8/layout/bProcess4"/>
    <dgm:cxn modelId="{470DBE2C-A796-459D-B3E2-6CD5C4EEC0B4}" type="presParOf" srcId="{7BA956D1-3BA3-4D88-AE45-A5B336FE3FD1}" destId="{B9980185-8EA1-4C90-90CD-664DA436E5F0}" srcOrd="0" destOrd="0" presId="urn:microsoft.com/office/officeart/2005/8/layout/bProcess4"/>
    <dgm:cxn modelId="{5E9AFE1A-278D-4F09-AE09-33FDDC065875}" type="presParOf" srcId="{7BA956D1-3BA3-4D88-AE45-A5B336FE3FD1}" destId="{51365964-F5CB-48CF-AFAA-F81CBF1C39C1}" srcOrd="1" destOrd="0" presId="urn:microsoft.com/office/officeart/2005/8/layout/bProcess4"/>
    <dgm:cxn modelId="{0D67CFC9-9E48-44E6-8017-36DF3CD60D05}" type="presParOf" srcId="{6CAEF76E-2F9D-4056-B9BD-6FBA7174E068}" destId="{3BB7BF0B-86FF-454D-B67F-4CE3561BA55E}" srcOrd="5" destOrd="0" presId="urn:microsoft.com/office/officeart/2005/8/layout/bProcess4"/>
    <dgm:cxn modelId="{A9E17E88-1DBE-4780-B838-A2DB990C6075}" type="presParOf" srcId="{6CAEF76E-2F9D-4056-B9BD-6FBA7174E068}" destId="{C6AE4DB4-E1DB-43D2-A2DD-FF796F2A76C3}" srcOrd="6" destOrd="0" presId="urn:microsoft.com/office/officeart/2005/8/layout/bProcess4"/>
    <dgm:cxn modelId="{365E358D-25C0-4F4E-9C83-BAD2AB1B7AA9}" type="presParOf" srcId="{C6AE4DB4-E1DB-43D2-A2DD-FF796F2A76C3}" destId="{14D38781-ABE4-4C37-B83E-C319227EB84D}" srcOrd="0" destOrd="0" presId="urn:microsoft.com/office/officeart/2005/8/layout/bProcess4"/>
    <dgm:cxn modelId="{8DFB505D-B2B2-4117-82F8-91178D34A241}" type="presParOf" srcId="{C6AE4DB4-E1DB-43D2-A2DD-FF796F2A76C3}" destId="{B616974B-D157-4824-90D8-3E9B48B2F2C2}"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896025-67D2-4B1F-B856-16B83D81B387}">
      <dsp:nvSpPr>
        <dsp:cNvPr id="0" name=""/>
        <dsp:cNvSpPr/>
      </dsp:nvSpPr>
      <dsp:spPr>
        <a:xfrm>
          <a:off x="2658346" y="2143312"/>
          <a:ext cx="2082033" cy="240896"/>
        </a:xfrm>
        <a:custGeom>
          <a:avLst/>
          <a:gdLst/>
          <a:ahLst/>
          <a:cxnLst/>
          <a:rect l="0" t="0" r="0" b="0"/>
          <a:pathLst>
            <a:path>
              <a:moveTo>
                <a:pt x="0" y="0"/>
              </a:moveTo>
              <a:lnTo>
                <a:pt x="0" y="120448"/>
              </a:lnTo>
              <a:lnTo>
                <a:pt x="2082033" y="120448"/>
              </a:lnTo>
              <a:lnTo>
                <a:pt x="2082033" y="240896"/>
              </a:lnTo>
            </a:path>
          </a:pathLst>
        </a:custGeom>
        <a:noFill/>
        <a:ln w="15875" cap="rnd" cmpd="sng" algn="ctr">
          <a:solidFill>
            <a:schemeClr val="accent1">
              <a:tint val="90000"/>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13DE6F0B-C732-4BAF-905A-7600F0594A04}">
      <dsp:nvSpPr>
        <dsp:cNvPr id="0" name=""/>
        <dsp:cNvSpPr/>
      </dsp:nvSpPr>
      <dsp:spPr>
        <a:xfrm>
          <a:off x="2658346" y="2143312"/>
          <a:ext cx="694011" cy="240896"/>
        </a:xfrm>
        <a:custGeom>
          <a:avLst/>
          <a:gdLst/>
          <a:ahLst/>
          <a:cxnLst/>
          <a:rect l="0" t="0" r="0" b="0"/>
          <a:pathLst>
            <a:path>
              <a:moveTo>
                <a:pt x="0" y="0"/>
              </a:moveTo>
              <a:lnTo>
                <a:pt x="0" y="120448"/>
              </a:lnTo>
              <a:lnTo>
                <a:pt x="694011" y="120448"/>
              </a:lnTo>
              <a:lnTo>
                <a:pt x="694011" y="240896"/>
              </a:lnTo>
            </a:path>
          </a:pathLst>
        </a:custGeom>
        <a:noFill/>
        <a:ln w="15875" cap="rnd" cmpd="sng" algn="ctr">
          <a:solidFill>
            <a:schemeClr val="accent1">
              <a:tint val="90000"/>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76CC03AC-2D53-4AF7-B22D-822E328F4B6F}">
      <dsp:nvSpPr>
        <dsp:cNvPr id="0" name=""/>
        <dsp:cNvSpPr/>
      </dsp:nvSpPr>
      <dsp:spPr>
        <a:xfrm>
          <a:off x="1964334" y="2143312"/>
          <a:ext cx="694011" cy="240896"/>
        </a:xfrm>
        <a:custGeom>
          <a:avLst/>
          <a:gdLst/>
          <a:ahLst/>
          <a:cxnLst/>
          <a:rect l="0" t="0" r="0" b="0"/>
          <a:pathLst>
            <a:path>
              <a:moveTo>
                <a:pt x="694011" y="0"/>
              </a:moveTo>
              <a:lnTo>
                <a:pt x="694011" y="120448"/>
              </a:lnTo>
              <a:lnTo>
                <a:pt x="0" y="120448"/>
              </a:lnTo>
              <a:lnTo>
                <a:pt x="0" y="240896"/>
              </a:lnTo>
            </a:path>
          </a:pathLst>
        </a:custGeom>
        <a:noFill/>
        <a:ln w="15875" cap="rnd" cmpd="sng" algn="ctr">
          <a:solidFill>
            <a:schemeClr val="accent1">
              <a:tint val="90000"/>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62530866-A2B9-40D0-8849-8A1304CDC654}">
      <dsp:nvSpPr>
        <dsp:cNvPr id="0" name=""/>
        <dsp:cNvSpPr/>
      </dsp:nvSpPr>
      <dsp:spPr>
        <a:xfrm>
          <a:off x="576312" y="2143312"/>
          <a:ext cx="2082033" cy="240896"/>
        </a:xfrm>
        <a:custGeom>
          <a:avLst/>
          <a:gdLst/>
          <a:ahLst/>
          <a:cxnLst/>
          <a:rect l="0" t="0" r="0" b="0"/>
          <a:pathLst>
            <a:path>
              <a:moveTo>
                <a:pt x="2082033" y="0"/>
              </a:moveTo>
              <a:lnTo>
                <a:pt x="2082033" y="120448"/>
              </a:lnTo>
              <a:lnTo>
                <a:pt x="0" y="120448"/>
              </a:lnTo>
              <a:lnTo>
                <a:pt x="0" y="240896"/>
              </a:lnTo>
            </a:path>
          </a:pathLst>
        </a:custGeom>
        <a:noFill/>
        <a:ln w="15875" cap="rnd" cmpd="sng" algn="ctr">
          <a:solidFill>
            <a:schemeClr val="accent1">
              <a:tint val="90000"/>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1DDE5B03-55A6-4A68-AB6F-5A30DF3ED1F8}">
      <dsp:nvSpPr>
        <dsp:cNvPr id="0" name=""/>
        <dsp:cNvSpPr/>
      </dsp:nvSpPr>
      <dsp:spPr>
        <a:xfrm>
          <a:off x="1326108" y="1099158"/>
          <a:ext cx="2664474" cy="1044153"/>
        </a:xfrm>
        <a:prstGeom prst="rect">
          <a:avLst/>
        </a:prstGeom>
        <a:solidFill>
          <a:schemeClr val="accent1">
            <a:shade val="60000"/>
            <a:hueOff val="0"/>
            <a:satOff val="0"/>
            <a:lumOff val="0"/>
            <a:alphaOff val="0"/>
          </a:schemeClr>
        </a:solidFill>
        <a:ln>
          <a:noFill/>
        </a:ln>
        <a:effectLst>
          <a:reflection blurRad="12700" stA="26000" endPos="32000" dist="12700" dir="5400000" sy="-100000" rotWithShape="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ar-EG" sz="3200" b="1" kern="1200" dirty="0" smtClean="0">
              <a:latin typeface="Arial" panose="020B0604020202020204" pitchFamily="34" charset="0"/>
              <a:cs typeface="Arial" panose="020B0604020202020204" pitchFamily="34" charset="0"/>
            </a:rPr>
            <a:t>خصائص الخدمة</a:t>
          </a:r>
          <a:endParaRPr lang="en-US" sz="3200" b="1" kern="1200" dirty="0">
            <a:latin typeface="Arial" panose="020B0604020202020204" pitchFamily="34" charset="0"/>
            <a:cs typeface="Arial" panose="020B0604020202020204" pitchFamily="34" charset="0"/>
          </a:endParaRPr>
        </a:p>
      </dsp:txBody>
      <dsp:txXfrm>
        <a:off x="1326108" y="1099158"/>
        <a:ext cx="2664474" cy="1044153"/>
      </dsp:txXfrm>
    </dsp:sp>
    <dsp:sp modelId="{C486E388-AA89-4171-AD93-807E0A7199A5}">
      <dsp:nvSpPr>
        <dsp:cNvPr id="0" name=""/>
        <dsp:cNvSpPr/>
      </dsp:nvSpPr>
      <dsp:spPr>
        <a:xfrm>
          <a:off x="2750" y="2384209"/>
          <a:ext cx="1147125" cy="1317663"/>
        </a:xfrm>
        <a:prstGeom prst="rect">
          <a:avLst/>
        </a:prstGeom>
        <a:solidFill>
          <a:schemeClr val="accent1">
            <a:shade val="80000"/>
            <a:hueOff val="0"/>
            <a:satOff val="0"/>
            <a:lumOff val="0"/>
            <a:alphaOff val="0"/>
          </a:schemeClr>
        </a:solidFill>
        <a:ln>
          <a:noFill/>
        </a:ln>
        <a:effectLst>
          <a:reflection blurRad="12700" stA="26000" endPos="32000" dist="12700" dir="5400000" sy="-100000" rotWithShape="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EG" sz="2400" b="1" kern="1200" dirty="0" smtClean="0">
              <a:latin typeface="Arial" panose="020B0604020202020204" pitchFamily="34" charset="0"/>
              <a:cs typeface="Arial" panose="020B0604020202020204" pitchFamily="34" charset="0"/>
            </a:rPr>
            <a:t>غير متجانسة</a:t>
          </a:r>
          <a:endParaRPr lang="en-US" sz="2400" b="1" kern="1200" dirty="0">
            <a:latin typeface="Arial" panose="020B0604020202020204" pitchFamily="34" charset="0"/>
            <a:cs typeface="Arial" panose="020B0604020202020204" pitchFamily="34" charset="0"/>
          </a:endParaRPr>
        </a:p>
      </dsp:txBody>
      <dsp:txXfrm>
        <a:off x="2750" y="2384209"/>
        <a:ext cx="1147125" cy="1317663"/>
      </dsp:txXfrm>
    </dsp:sp>
    <dsp:sp modelId="{8E19356C-9642-4691-942D-A4C7C1FEAF47}">
      <dsp:nvSpPr>
        <dsp:cNvPr id="0" name=""/>
        <dsp:cNvSpPr/>
      </dsp:nvSpPr>
      <dsp:spPr>
        <a:xfrm>
          <a:off x="1390772" y="2384209"/>
          <a:ext cx="1147125" cy="1374032"/>
        </a:xfrm>
        <a:prstGeom prst="rect">
          <a:avLst/>
        </a:prstGeom>
        <a:solidFill>
          <a:schemeClr val="accent1">
            <a:shade val="80000"/>
            <a:hueOff val="0"/>
            <a:satOff val="0"/>
            <a:lumOff val="0"/>
            <a:alphaOff val="0"/>
          </a:schemeClr>
        </a:solidFill>
        <a:ln>
          <a:noFill/>
        </a:ln>
        <a:effectLst>
          <a:reflection blurRad="12700" stA="26000" endPos="32000" dist="12700" dir="5400000" sy="-100000" rotWithShape="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ar-EG" sz="3000" b="1" kern="1200" dirty="0" smtClean="0">
              <a:latin typeface="Arial" panose="020B0604020202020204" pitchFamily="34" charset="0"/>
              <a:cs typeface="Arial" panose="020B0604020202020204" pitchFamily="34" charset="0"/>
            </a:rPr>
            <a:t>غير قابلة للتجزئة</a:t>
          </a:r>
          <a:endParaRPr lang="en-US" sz="3000" b="1" kern="1200" dirty="0">
            <a:latin typeface="Arial" panose="020B0604020202020204" pitchFamily="34" charset="0"/>
            <a:cs typeface="Arial" panose="020B0604020202020204" pitchFamily="34" charset="0"/>
          </a:endParaRPr>
        </a:p>
      </dsp:txBody>
      <dsp:txXfrm>
        <a:off x="1390772" y="2384209"/>
        <a:ext cx="1147125" cy="1374032"/>
      </dsp:txXfrm>
    </dsp:sp>
    <dsp:sp modelId="{D5BBB225-FC47-4A52-BB3B-DB7630C23EBC}">
      <dsp:nvSpPr>
        <dsp:cNvPr id="0" name=""/>
        <dsp:cNvSpPr/>
      </dsp:nvSpPr>
      <dsp:spPr>
        <a:xfrm>
          <a:off x="2778794" y="2384209"/>
          <a:ext cx="1147125" cy="1374032"/>
        </a:xfrm>
        <a:prstGeom prst="rect">
          <a:avLst/>
        </a:prstGeom>
        <a:solidFill>
          <a:schemeClr val="accent1">
            <a:shade val="80000"/>
            <a:hueOff val="0"/>
            <a:satOff val="0"/>
            <a:lumOff val="0"/>
            <a:alphaOff val="0"/>
          </a:schemeClr>
        </a:solidFill>
        <a:ln>
          <a:noFill/>
        </a:ln>
        <a:effectLst>
          <a:reflection blurRad="12700" stA="26000" endPos="32000" dist="12700" dir="5400000" sy="-100000" rotWithShape="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ar-EG" sz="3000" b="1" kern="1200" dirty="0" smtClean="0">
              <a:latin typeface="Arial" panose="020B0604020202020204" pitchFamily="34" charset="0"/>
              <a:cs typeface="Arial" panose="020B0604020202020204" pitchFamily="34" charset="0"/>
            </a:rPr>
            <a:t>غير قابلة للتخزين</a:t>
          </a:r>
          <a:endParaRPr lang="en-US" sz="3000" b="1" kern="1200" dirty="0">
            <a:latin typeface="Arial" panose="020B0604020202020204" pitchFamily="34" charset="0"/>
            <a:cs typeface="Arial" panose="020B0604020202020204" pitchFamily="34" charset="0"/>
          </a:endParaRPr>
        </a:p>
      </dsp:txBody>
      <dsp:txXfrm>
        <a:off x="2778794" y="2384209"/>
        <a:ext cx="1147125" cy="1374032"/>
      </dsp:txXfrm>
    </dsp:sp>
    <dsp:sp modelId="{A88E7DB2-B4AA-453D-8039-6841C4EBD0E2}">
      <dsp:nvSpPr>
        <dsp:cNvPr id="0" name=""/>
        <dsp:cNvSpPr/>
      </dsp:nvSpPr>
      <dsp:spPr>
        <a:xfrm>
          <a:off x="4166816" y="2384209"/>
          <a:ext cx="1147125" cy="1355242"/>
        </a:xfrm>
        <a:prstGeom prst="rect">
          <a:avLst/>
        </a:prstGeom>
        <a:solidFill>
          <a:schemeClr val="accent1">
            <a:shade val="80000"/>
            <a:hueOff val="0"/>
            <a:satOff val="0"/>
            <a:lumOff val="0"/>
            <a:alphaOff val="0"/>
          </a:schemeClr>
        </a:solidFill>
        <a:ln>
          <a:noFill/>
        </a:ln>
        <a:effectLst>
          <a:reflection blurRad="12700" stA="26000" endPos="32000" dist="12700" dir="5400000" sy="-100000" rotWithShape="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1">
            <a:lnSpc>
              <a:spcPct val="90000"/>
            </a:lnSpc>
            <a:spcBef>
              <a:spcPct val="0"/>
            </a:spcBef>
            <a:spcAft>
              <a:spcPct val="35000"/>
            </a:spcAft>
          </a:pPr>
          <a:r>
            <a:rPr lang="ar-EG" sz="3000" b="1" kern="1200" dirty="0" smtClean="0">
              <a:latin typeface="Arial" panose="020B0604020202020204" pitchFamily="34" charset="0"/>
              <a:cs typeface="Arial" panose="020B0604020202020204" pitchFamily="34" charset="0"/>
            </a:rPr>
            <a:t>غير ملموسة.</a:t>
          </a:r>
          <a:endParaRPr lang="en-US" sz="3000" b="1" kern="1200" dirty="0">
            <a:latin typeface="Arial" panose="020B0604020202020204" pitchFamily="34" charset="0"/>
            <a:cs typeface="Arial" panose="020B0604020202020204" pitchFamily="34" charset="0"/>
          </a:endParaRPr>
        </a:p>
      </dsp:txBody>
      <dsp:txXfrm>
        <a:off x="4166816" y="2384209"/>
        <a:ext cx="1147125" cy="1355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85A1B-76B6-481E-9EE2-F50E9DA825F5}">
      <dsp:nvSpPr>
        <dsp:cNvPr id="0" name=""/>
        <dsp:cNvSpPr/>
      </dsp:nvSpPr>
      <dsp:spPr>
        <a:xfrm>
          <a:off x="29" y="4891"/>
          <a:ext cx="2833779" cy="835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1">
            <a:lnSpc>
              <a:spcPct val="90000"/>
            </a:lnSpc>
            <a:spcBef>
              <a:spcPct val="0"/>
            </a:spcBef>
            <a:spcAft>
              <a:spcPct val="35000"/>
            </a:spcAft>
          </a:pPr>
          <a:r>
            <a:rPr lang="ar-EG" sz="2800" b="1" kern="1200" dirty="0" smtClean="0"/>
            <a:t>عوامل خارجية</a:t>
          </a:r>
          <a:endParaRPr lang="en-US" sz="2800" b="1" kern="1200" dirty="0"/>
        </a:p>
      </dsp:txBody>
      <dsp:txXfrm>
        <a:off x="29" y="4891"/>
        <a:ext cx="2833779" cy="835200"/>
      </dsp:txXfrm>
    </dsp:sp>
    <dsp:sp modelId="{A23929A5-8D57-414B-B11A-C478AB91AA5E}">
      <dsp:nvSpPr>
        <dsp:cNvPr id="0" name=""/>
        <dsp:cNvSpPr/>
      </dsp:nvSpPr>
      <dsp:spPr>
        <a:xfrm>
          <a:off x="29" y="840092"/>
          <a:ext cx="2833779" cy="159210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justLow" defTabSz="889000" rtl="1">
            <a:lnSpc>
              <a:spcPct val="90000"/>
            </a:lnSpc>
            <a:spcBef>
              <a:spcPct val="0"/>
            </a:spcBef>
            <a:spcAft>
              <a:spcPct val="15000"/>
            </a:spcAft>
            <a:buChar char="••"/>
          </a:pPr>
          <a:r>
            <a:rPr lang="ar-EG" sz="2000" b="1" kern="1200" dirty="0" smtClean="0"/>
            <a:t>هي تلك العوامل التي يتعرض لها العميل قبل الوصول إلى مكان الخدمة على سبيل المثال وليس الحصر تجارب الأصدقاء والمعارف. </a:t>
          </a:r>
          <a:endParaRPr lang="en-US" sz="2000" b="1" kern="1200" dirty="0"/>
        </a:p>
      </dsp:txBody>
      <dsp:txXfrm>
        <a:off x="29" y="840092"/>
        <a:ext cx="2833779" cy="1592100"/>
      </dsp:txXfrm>
    </dsp:sp>
    <dsp:sp modelId="{33C0B512-E4E3-4D15-B600-4EEFF43DC710}">
      <dsp:nvSpPr>
        <dsp:cNvPr id="0" name=""/>
        <dsp:cNvSpPr/>
      </dsp:nvSpPr>
      <dsp:spPr>
        <a:xfrm>
          <a:off x="3230538" y="4891"/>
          <a:ext cx="2833779" cy="835200"/>
        </a:xfrm>
        <a:prstGeom prst="rect">
          <a:avLst/>
        </a:prstGeom>
        <a:solidFill>
          <a:schemeClr val="accent2">
            <a:hueOff val="-2261777"/>
            <a:satOff val="-100000"/>
            <a:lumOff val="-42551"/>
            <a:alphaOff val="0"/>
          </a:schemeClr>
        </a:solidFill>
        <a:ln w="25400" cap="flat" cmpd="sng" algn="ctr">
          <a:solidFill>
            <a:schemeClr val="accent2">
              <a:hueOff val="-2261777"/>
              <a:satOff val="-100000"/>
              <a:lumOff val="-42551"/>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1">
            <a:lnSpc>
              <a:spcPct val="90000"/>
            </a:lnSpc>
            <a:spcBef>
              <a:spcPct val="0"/>
            </a:spcBef>
            <a:spcAft>
              <a:spcPct val="35000"/>
            </a:spcAft>
          </a:pPr>
          <a:r>
            <a:rPr lang="ar-EG" sz="2800" b="1" kern="1200" dirty="0" smtClean="0"/>
            <a:t>عوامل داخلية</a:t>
          </a:r>
          <a:endParaRPr lang="en-US" sz="2800" b="1" kern="1200" dirty="0"/>
        </a:p>
      </dsp:txBody>
      <dsp:txXfrm>
        <a:off x="3230538" y="4891"/>
        <a:ext cx="2833779" cy="835200"/>
      </dsp:txXfrm>
    </dsp:sp>
    <dsp:sp modelId="{7767BFE5-75AC-45F3-B1CC-B88959FE15A0}">
      <dsp:nvSpPr>
        <dsp:cNvPr id="0" name=""/>
        <dsp:cNvSpPr/>
      </dsp:nvSpPr>
      <dsp:spPr>
        <a:xfrm>
          <a:off x="3230538" y="840092"/>
          <a:ext cx="2833779" cy="1592100"/>
        </a:xfrm>
        <a:prstGeom prst="rect">
          <a:avLst/>
        </a:prstGeom>
        <a:solidFill>
          <a:schemeClr val="accent2">
            <a:tint val="40000"/>
            <a:alpha val="90000"/>
            <a:hueOff val="-1748834"/>
            <a:satOff val="-100000"/>
            <a:lumOff val="-9935"/>
            <a:alphaOff val="0"/>
          </a:schemeClr>
        </a:solidFill>
        <a:ln w="25400" cap="flat" cmpd="sng" algn="ctr">
          <a:solidFill>
            <a:schemeClr val="accent2">
              <a:tint val="40000"/>
              <a:alpha val="90000"/>
              <a:hueOff val="-1748834"/>
              <a:satOff val="-100000"/>
              <a:lumOff val="-99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justLow" defTabSz="889000" rtl="1">
            <a:lnSpc>
              <a:spcPct val="90000"/>
            </a:lnSpc>
            <a:spcBef>
              <a:spcPct val="0"/>
            </a:spcBef>
            <a:spcAft>
              <a:spcPct val="15000"/>
            </a:spcAft>
            <a:buChar char="••"/>
          </a:pPr>
          <a:r>
            <a:rPr lang="ar-EG" sz="2000" b="1" kern="1200" dirty="0" smtClean="0"/>
            <a:t>هي تلك العوامل التي تتعلق بتجربة الاحتكاك الفعلى وما يتعرض له العميل أثناء تواجده فى مكان تقديم الخدمة.</a:t>
          </a:r>
          <a:endParaRPr lang="en-US" sz="2000" b="1" kern="1200" dirty="0"/>
        </a:p>
      </dsp:txBody>
      <dsp:txXfrm>
        <a:off x="3230538" y="840092"/>
        <a:ext cx="2833779" cy="15921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193AE-15F9-4CFD-A282-D309257345CA}">
      <dsp:nvSpPr>
        <dsp:cNvPr id="0" name=""/>
        <dsp:cNvSpPr/>
      </dsp:nvSpPr>
      <dsp:spPr>
        <a:xfrm>
          <a:off x="220506" y="920"/>
          <a:ext cx="2246042" cy="1347625"/>
        </a:xfrm>
        <a:prstGeom prst="rect">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endParaRPr lang="ar-EG" sz="2400" b="1" kern="1200" dirty="0" smtClean="0">
            <a:solidFill>
              <a:schemeClr val="bg1"/>
            </a:solidFill>
            <a:latin typeface="Arial" panose="020B0604020202020204" pitchFamily="34" charset="0"/>
            <a:cs typeface="Arial" panose="020B0604020202020204" pitchFamily="34" charset="0"/>
          </a:endParaRPr>
        </a:p>
        <a:p>
          <a:pPr lvl="0" algn="ctr" defTabSz="1066800" rtl="1">
            <a:lnSpc>
              <a:spcPct val="90000"/>
            </a:lnSpc>
            <a:spcBef>
              <a:spcPct val="0"/>
            </a:spcBef>
            <a:spcAft>
              <a:spcPct val="35000"/>
            </a:spcAft>
          </a:pPr>
          <a:r>
            <a:rPr lang="ar-EG" sz="2400" b="1" kern="1200" dirty="0" smtClean="0">
              <a:solidFill>
                <a:schemeClr val="bg1"/>
              </a:solidFill>
              <a:latin typeface="Arial" panose="020B0604020202020204" pitchFamily="34" charset="0"/>
              <a:cs typeface="Arial" panose="020B0604020202020204" pitchFamily="34" charset="0"/>
            </a:rPr>
            <a:t>زى العاملين</a:t>
          </a:r>
        </a:p>
        <a:p>
          <a:pPr lvl="0" algn="justLow" defTabSz="1066800" rtl="1">
            <a:lnSpc>
              <a:spcPct val="90000"/>
            </a:lnSpc>
            <a:spcBef>
              <a:spcPct val="0"/>
            </a:spcBef>
            <a:spcAft>
              <a:spcPct val="35000"/>
            </a:spcAft>
          </a:pPr>
          <a:endParaRPr lang="en-US" sz="2400" b="1" kern="1200" dirty="0">
            <a:solidFill>
              <a:schemeClr val="bg1"/>
            </a:solidFill>
            <a:latin typeface="Arial" panose="020B0604020202020204" pitchFamily="34" charset="0"/>
            <a:cs typeface="Arial" panose="020B0604020202020204" pitchFamily="34" charset="0"/>
          </a:endParaRPr>
        </a:p>
      </dsp:txBody>
      <dsp:txXfrm>
        <a:off x="220506" y="920"/>
        <a:ext cx="2246042" cy="1347625"/>
      </dsp:txXfrm>
    </dsp:sp>
    <dsp:sp modelId="{22AF7C3E-5568-4BCD-AE72-DCDB9FE4598A}">
      <dsp:nvSpPr>
        <dsp:cNvPr id="0" name=""/>
        <dsp:cNvSpPr/>
      </dsp:nvSpPr>
      <dsp:spPr>
        <a:xfrm>
          <a:off x="2691153" y="920"/>
          <a:ext cx="2246042" cy="1347625"/>
        </a:xfrm>
        <a:prstGeom prst="rect">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endParaRPr lang="ar-EG" sz="2400" b="1" kern="1200" dirty="0" smtClean="0">
            <a:latin typeface="Arial" panose="020B0604020202020204" pitchFamily="34" charset="0"/>
            <a:cs typeface="Arial" panose="020B0604020202020204" pitchFamily="34" charset="0"/>
          </a:endParaRPr>
        </a:p>
        <a:p>
          <a:pPr lvl="0" algn="ctr" defTabSz="1066800" rtl="1">
            <a:lnSpc>
              <a:spcPct val="90000"/>
            </a:lnSpc>
            <a:spcBef>
              <a:spcPct val="0"/>
            </a:spcBef>
            <a:spcAft>
              <a:spcPct val="35000"/>
            </a:spcAft>
          </a:pPr>
          <a:r>
            <a:rPr lang="ar-EG" sz="2400" b="1" kern="1200" dirty="0" smtClean="0">
              <a:latin typeface="Arial" panose="020B0604020202020204" pitchFamily="34" charset="0"/>
              <a:cs typeface="Arial" panose="020B0604020202020204" pitchFamily="34" charset="0"/>
            </a:rPr>
            <a:t>جودة الأغذية والمشروبات المقدمة</a:t>
          </a:r>
        </a:p>
        <a:p>
          <a:pPr lvl="0" algn="justLow" defTabSz="1066800" rtl="1">
            <a:lnSpc>
              <a:spcPct val="90000"/>
            </a:lnSpc>
            <a:spcBef>
              <a:spcPct val="0"/>
            </a:spcBef>
            <a:spcAft>
              <a:spcPct val="35000"/>
            </a:spcAft>
          </a:pPr>
          <a:endParaRPr lang="en-US" sz="2400" b="1" kern="1200" dirty="0">
            <a:latin typeface="Arial" panose="020B0604020202020204" pitchFamily="34" charset="0"/>
            <a:cs typeface="Arial" panose="020B0604020202020204" pitchFamily="34" charset="0"/>
          </a:endParaRPr>
        </a:p>
      </dsp:txBody>
      <dsp:txXfrm>
        <a:off x="2691153" y="920"/>
        <a:ext cx="2246042" cy="1347625"/>
      </dsp:txXfrm>
    </dsp:sp>
    <dsp:sp modelId="{62F362EE-D7FE-4ED4-B717-4B3A98850FF1}">
      <dsp:nvSpPr>
        <dsp:cNvPr id="0" name=""/>
        <dsp:cNvSpPr/>
      </dsp:nvSpPr>
      <dsp:spPr>
        <a:xfrm>
          <a:off x="5161800" y="920"/>
          <a:ext cx="2246042" cy="1347625"/>
        </a:xfrm>
        <a:prstGeom prst="rect">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endParaRPr lang="ar-EG" sz="2400" b="1" kern="1200" dirty="0" smtClean="0">
            <a:latin typeface="Arial" panose="020B0604020202020204" pitchFamily="34" charset="0"/>
            <a:cs typeface="Arial" panose="020B0604020202020204" pitchFamily="34" charset="0"/>
          </a:endParaRPr>
        </a:p>
        <a:p>
          <a:pPr lvl="0" algn="ctr" defTabSz="1066800" rtl="1">
            <a:lnSpc>
              <a:spcPct val="90000"/>
            </a:lnSpc>
            <a:spcBef>
              <a:spcPct val="0"/>
            </a:spcBef>
            <a:spcAft>
              <a:spcPct val="35000"/>
            </a:spcAft>
          </a:pPr>
          <a:r>
            <a:rPr lang="ar-EG" sz="2400" b="1" kern="1200" dirty="0" smtClean="0">
              <a:latin typeface="Arial" panose="020B0604020202020204" pitchFamily="34" charset="0"/>
              <a:cs typeface="Arial" panose="020B0604020202020204" pitchFamily="34" charset="0"/>
            </a:rPr>
            <a:t>الديكور والجو العام</a:t>
          </a:r>
        </a:p>
        <a:p>
          <a:pPr lvl="0" algn="justLow" defTabSz="1066800" rtl="1">
            <a:lnSpc>
              <a:spcPct val="90000"/>
            </a:lnSpc>
            <a:spcBef>
              <a:spcPct val="0"/>
            </a:spcBef>
            <a:spcAft>
              <a:spcPct val="35000"/>
            </a:spcAft>
          </a:pPr>
          <a:endParaRPr lang="en-US" sz="2400" b="1" kern="1200" dirty="0">
            <a:latin typeface="Arial" panose="020B0604020202020204" pitchFamily="34" charset="0"/>
            <a:cs typeface="Arial" panose="020B0604020202020204" pitchFamily="34" charset="0"/>
          </a:endParaRPr>
        </a:p>
      </dsp:txBody>
      <dsp:txXfrm>
        <a:off x="5161800" y="920"/>
        <a:ext cx="2246042" cy="1347625"/>
      </dsp:txXfrm>
    </dsp:sp>
    <dsp:sp modelId="{BCDD59A1-4BA8-41F2-B08D-1E9D924FBF8A}">
      <dsp:nvSpPr>
        <dsp:cNvPr id="0" name=""/>
        <dsp:cNvSpPr/>
      </dsp:nvSpPr>
      <dsp:spPr>
        <a:xfrm>
          <a:off x="1455830" y="1573150"/>
          <a:ext cx="2246042" cy="1347625"/>
        </a:xfrm>
        <a:prstGeom prst="rect">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endParaRPr lang="ar-EG" sz="2400" b="1" kern="1200" dirty="0" smtClean="0">
            <a:latin typeface="Arial" panose="020B0604020202020204" pitchFamily="34" charset="0"/>
            <a:cs typeface="Arial" panose="020B0604020202020204" pitchFamily="34" charset="0"/>
          </a:endParaRPr>
        </a:p>
        <a:p>
          <a:pPr lvl="0" algn="ctr" defTabSz="1066800" rtl="1">
            <a:lnSpc>
              <a:spcPct val="90000"/>
            </a:lnSpc>
            <a:spcBef>
              <a:spcPct val="0"/>
            </a:spcBef>
            <a:spcAft>
              <a:spcPct val="35000"/>
            </a:spcAft>
          </a:pPr>
          <a:r>
            <a:rPr lang="ar-EG" sz="2400" b="1" kern="1200" dirty="0" smtClean="0">
              <a:latin typeface="Arial" panose="020B0604020202020204" pitchFamily="34" charset="0"/>
              <a:cs typeface="Arial" panose="020B0604020202020204" pitchFamily="34" charset="0"/>
            </a:rPr>
            <a:t>المدفوع مقابل الخدمة </a:t>
          </a:r>
        </a:p>
        <a:p>
          <a:pPr lvl="0" algn="justLow" defTabSz="1066800" rtl="1">
            <a:lnSpc>
              <a:spcPct val="90000"/>
            </a:lnSpc>
            <a:spcBef>
              <a:spcPct val="0"/>
            </a:spcBef>
            <a:spcAft>
              <a:spcPct val="35000"/>
            </a:spcAft>
          </a:pPr>
          <a:endParaRPr lang="en-US" sz="2400" b="1" kern="1200" dirty="0">
            <a:latin typeface="Arial" panose="020B0604020202020204" pitchFamily="34" charset="0"/>
            <a:cs typeface="Arial" panose="020B0604020202020204" pitchFamily="34" charset="0"/>
          </a:endParaRPr>
        </a:p>
      </dsp:txBody>
      <dsp:txXfrm>
        <a:off x="1455830" y="1573150"/>
        <a:ext cx="2246042" cy="1347625"/>
      </dsp:txXfrm>
    </dsp:sp>
    <dsp:sp modelId="{D6790865-CD78-45E8-9898-8E375169A84B}">
      <dsp:nvSpPr>
        <dsp:cNvPr id="0" name=""/>
        <dsp:cNvSpPr/>
      </dsp:nvSpPr>
      <dsp:spPr>
        <a:xfrm>
          <a:off x="3926477" y="1573150"/>
          <a:ext cx="2246042" cy="1347625"/>
        </a:xfrm>
        <a:prstGeom prst="rect">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endParaRPr lang="ar-EG" sz="2400" b="1" kern="1200" dirty="0" smtClean="0">
            <a:latin typeface="Arial" panose="020B0604020202020204" pitchFamily="34" charset="0"/>
            <a:cs typeface="Arial" panose="020B0604020202020204" pitchFamily="34" charset="0"/>
          </a:endParaRPr>
        </a:p>
        <a:p>
          <a:pPr lvl="0" algn="ctr" defTabSz="1066800" rtl="1">
            <a:lnSpc>
              <a:spcPct val="90000"/>
            </a:lnSpc>
            <a:spcBef>
              <a:spcPct val="0"/>
            </a:spcBef>
            <a:spcAft>
              <a:spcPct val="35000"/>
            </a:spcAft>
          </a:pPr>
          <a:r>
            <a:rPr lang="ar-EG" sz="2400" b="1" kern="1200" dirty="0" smtClean="0">
              <a:latin typeface="Arial" panose="020B0604020202020204" pitchFamily="34" charset="0"/>
              <a:cs typeface="Arial" panose="020B0604020202020204" pitchFamily="34" charset="0"/>
            </a:rPr>
            <a:t>طريقة الخدمة</a:t>
          </a:r>
        </a:p>
        <a:p>
          <a:pPr lvl="0" algn="ctr" defTabSz="1066800" rtl="1">
            <a:lnSpc>
              <a:spcPct val="90000"/>
            </a:lnSpc>
            <a:spcBef>
              <a:spcPct val="0"/>
            </a:spcBef>
            <a:spcAft>
              <a:spcPct val="35000"/>
            </a:spcAft>
          </a:pPr>
          <a:endParaRPr lang="en-US" sz="2400" b="1" kern="1200" dirty="0">
            <a:latin typeface="Arial" panose="020B0604020202020204" pitchFamily="34" charset="0"/>
            <a:cs typeface="Arial" panose="020B0604020202020204" pitchFamily="34" charset="0"/>
          </a:endParaRPr>
        </a:p>
      </dsp:txBody>
      <dsp:txXfrm>
        <a:off x="3926477" y="1573150"/>
        <a:ext cx="2246042" cy="13476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E583A-7826-4A7C-BB91-CB2942F5293C}">
      <dsp:nvSpPr>
        <dsp:cNvPr id="0" name=""/>
        <dsp:cNvSpPr/>
      </dsp:nvSpPr>
      <dsp:spPr>
        <a:xfrm>
          <a:off x="382741" y="1306"/>
          <a:ext cx="2400385" cy="144023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buNone/>
          </a:pPr>
          <a:r>
            <a:rPr lang="ar-EG" sz="2000" b="1" kern="1200" dirty="0" smtClean="0">
              <a:latin typeface="Sakkal Majalla" pitchFamily="2" charset="-78"/>
              <a:ea typeface="+mn-ea"/>
              <a:cs typeface="Sakkal Majalla" pitchFamily="2" charset="-78"/>
            </a:rPr>
            <a:t>السلوك ليس منعزلا وقائما بذاته، بل يرتبط بأحداث أو عمليات قد سبقته </a:t>
          </a:r>
          <a:endParaRPr lang="en-US" sz="2000" b="1" kern="1200" dirty="0">
            <a:latin typeface="Sakkal Majalla" pitchFamily="2" charset="-78"/>
            <a:ea typeface="+mn-ea"/>
            <a:cs typeface="Sakkal Majalla" pitchFamily="2" charset="-78"/>
          </a:endParaRPr>
        </a:p>
      </dsp:txBody>
      <dsp:txXfrm>
        <a:off x="382741" y="1306"/>
        <a:ext cx="2400385" cy="1440231"/>
      </dsp:txXfrm>
    </dsp:sp>
    <dsp:sp modelId="{98B5EAF4-5025-4AB4-8BF0-5DD8B52FAA4B}">
      <dsp:nvSpPr>
        <dsp:cNvPr id="0" name=""/>
        <dsp:cNvSpPr/>
      </dsp:nvSpPr>
      <dsp:spPr>
        <a:xfrm>
          <a:off x="3023166" y="1306"/>
          <a:ext cx="2400385" cy="1440231"/>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buNone/>
          </a:pPr>
          <a:r>
            <a:rPr lang="ar-EG" sz="2400" b="1" kern="1200" dirty="0" smtClean="0">
              <a:latin typeface="Sakkal Majalla" pitchFamily="2" charset="-78"/>
              <a:ea typeface="+mn-ea"/>
              <a:cs typeface="Sakkal Majalla" pitchFamily="2" charset="-78"/>
            </a:rPr>
            <a:t>أن السلوك الإنساني سلوك هادف، فلكل سلوك غرض يهدف إليه </a:t>
          </a:r>
          <a:endParaRPr lang="en-US" sz="2400" b="1" kern="1200" dirty="0">
            <a:latin typeface="Sakkal Majalla" pitchFamily="2" charset="-78"/>
            <a:ea typeface="+mn-ea"/>
            <a:cs typeface="Sakkal Majalla" pitchFamily="2" charset="-78"/>
          </a:endParaRPr>
        </a:p>
      </dsp:txBody>
      <dsp:txXfrm>
        <a:off x="3023166" y="1306"/>
        <a:ext cx="2400385" cy="1440231"/>
      </dsp:txXfrm>
    </dsp:sp>
    <dsp:sp modelId="{4AE5A741-2603-4F1F-BE4E-8A36783822C8}">
      <dsp:nvSpPr>
        <dsp:cNvPr id="0" name=""/>
        <dsp:cNvSpPr/>
      </dsp:nvSpPr>
      <dsp:spPr>
        <a:xfrm>
          <a:off x="5663590" y="1306"/>
          <a:ext cx="2400385" cy="1440231"/>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justLow" defTabSz="1066800" rtl="1">
            <a:lnSpc>
              <a:spcPct val="90000"/>
            </a:lnSpc>
            <a:spcBef>
              <a:spcPct val="0"/>
            </a:spcBef>
            <a:spcAft>
              <a:spcPct val="35000"/>
            </a:spcAft>
          </a:pPr>
          <a:r>
            <a:rPr lang="ar-EG" sz="2400" b="1" kern="1200" dirty="0" smtClean="0">
              <a:latin typeface="Sakkal Majalla" pitchFamily="2" charset="-78"/>
              <a:ea typeface="+mn-ea"/>
              <a:cs typeface="Sakkal Majalla" pitchFamily="2" charset="-78"/>
            </a:rPr>
            <a:t>أن كل سلوك لابد وأن يكون وراءه دوافع</a:t>
          </a:r>
        </a:p>
        <a:p>
          <a:pPr lvl="0" algn="ctr" defTabSz="1066800" rtl="1">
            <a:lnSpc>
              <a:spcPct val="90000"/>
            </a:lnSpc>
            <a:spcBef>
              <a:spcPct val="0"/>
            </a:spcBef>
            <a:spcAft>
              <a:spcPct val="35000"/>
            </a:spcAft>
            <a:buNone/>
          </a:pPr>
          <a:endParaRPr lang="en-US" sz="2400" b="1" kern="1200" dirty="0">
            <a:latin typeface="Arial"/>
            <a:ea typeface="+mn-ea"/>
            <a:cs typeface="+mn-cs"/>
          </a:endParaRPr>
        </a:p>
      </dsp:txBody>
      <dsp:txXfrm>
        <a:off x="5663590" y="1306"/>
        <a:ext cx="2400385" cy="1440231"/>
      </dsp:txXfrm>
    </dsp:sp>
    <dsp:sp modelId="{ABA7A26B-F4C1-4E7C-B6A8-365081C89BE5}">
      <dsp:nvSpPr>
        <dsp:cNvPr id="0" name=""/>
        <dsp:cNvSpPr/>
      </dsp:nvSpPr>
      <dsp:spPr>
        <a:xfrm>
          <a:off x="382741" y="1681576"/>
          <a:ext cx="2400385" cy="1440231"/>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buNone/>
          </a:pPr>
          <a:r>
            <a:rPr lang="ar-EG" sz="2400" b="1" kern="1200" dirty="0" smtClean="0">
              <a:latin typeface="Sakkal Majalla" pitchFamily="2" charset="-78"/>
              <a:ea typeface="+mn-ea"/>
              <a:cs typeface="Sakkal Majalla" pitchFamily="2" charset="-78"/>
            </a:rPr>
            <a:t>السلوك الإنساني سلوك مسبب، فلا يوجد سلوك بشري يعتبر سبب </a:t>
          </a:r>
          <a:endParaRPr lang="en-US" sz="2400" b="1" kern="1200" dirty="0">
            <a:latin typeface="Sakkal Majalla" pitchFamily="2" charset="-78"/>
            <a:ea typeface="+mn-ea"/>
            <a:cs typeface="Sakkal Majalla" pitchFamily="2" charset="-78"/>
          </a:endParaRPr>
        </a:p>
      </dsp:txBody>
      <dsp:txXfrm>
        <a:off x="382741" y="1681576"/>
        <a:ext cx="2400385" cy="1440231"/>
      </dsp:txXfrm>
    </dsp:sp>
    <dsp:sp modelId="{1F2BED8F-D3C2-4383-98BB-2DA982EAF8A1}">
      <dsp:nvSpPr>
        <dsp:cNvPr id="0" name=""/>
        <dsp:cNvSpPr/>
      </dsp:nvSpPr>
      <dsp:spPr>
        <a:xfrm>
          <a:off x="3023166" y="1681576"/>
          <a:ext cx="2400385" cy="1440231"/>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buNone/>
          </a:pPr>
          <a:r>
            <a:rPr lang="ar-EG" sz="2000" b="1" kern="1200" dirty="0" smtClean="0">
              <a:latin typeface="Sakkal Majalla" pitchFamily="2" charset="-78"/>
              <a:ea typeface="+mn-ea"/>
              <a:cs typeface="Sakkal Majalla" pitchFamily="2" charset="-78"/>
            </a:rPr>
            <a:t>السلوك الإنساني عمل مستمر ولا توجد فاصل محددة بين بدء كل سلوك ونهايته</a:t>
          </a:r>
          <a:endParaRPr lang="en-US" sz="2000" b="1" kern="1200" dirty="0">
            <a:latin typeface="Sakkal Majalla" pitchFamily="2" charset="-78"/>
            <a:ea typeface="+mn-ea"/>
            <a:cs typeface="Sakkal Majalla" pitchFamily="2" charset="-78"/>
          </a:endParaRPr>
        </a:p>
      </dsp:txBody>
      <dsp:txXfrm>
        <a:off x="3023166" y="1681576"/>
        <a:ext cx="2400385" cy="1440231"/>
      </dsp:txXfrm>
    </dsp:sp>
    <dsp:sp modelId="{E2798B9D-0066-4C50-8A8F-C9381AA08FF6}">
      <dsp:nvSpPr>
        <dsp:cNvPr id="0" name=""/>
        <dsp:cNvSpPr/>
      </dsp:nvSpPr>
      <dsp:spPr>
        <a:xfrm>
          <a:off x="5663590" y="1681576"/>
          <a:ext cx="2400385" cy="144023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buNone/>
          </a:pPr>
          <a:r>
            <a:rPr lang="ar-EG" sz="2400" b="1" kern="1200" dirty="0" smtClean="0">
              <a:latin typeface="Sakkal Majalla" pitchFamily="2" charset="-78"/>
              <a:ea typeface="+mn-ea"/>
              <a:cs typeface="Sakkal Majalla" pitchFamily="2" charset="-78"/>
            </a:rPr>
            <a:t>كثيرا ما يعمل اللاشعور في تحديد السلوك الشرائي</a:t>
          </a:r>
          <a:endParaRPr lang="en-US" sz="2400" b="1" kern="1200" dirty="0">
            <a:latin typeface="Sakkal Majalla" pitchFamily="2" charset="-78"/>
            <a:ea typeface="+mn-ea"/>
            <a:cs typeface="Sakkal Majalla" pitchFamily="2" charset="-78"/>
          </a:endParaRPr>
        </a:p>
      </dsp:txBody>
      <dsp:txXfrm>
        <a:off x="5663590" y="1681576"/>
        <a:ext cx="2400385" cy="14402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18F71-B098-444A-8A98-38A508A72C7C}">
      <dsp:nvSpPr>
        <dsp:cNvPr id="0" name=""/>
        <dsp:cNvSpPr/>
      </dsp:nvSpPr>
      <dsp:spPr>
        <a:xfrm rot="5400000">
          <a:off x="126320" y="1416197"/>
          <a:ext cx="2210833" cy="266867"/>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CF31CD-514D-4AF4-8229-F882031D5D2B}">
      <dsp:nvSpPr>
        <dsp:cNvPr id="0" name=""/>
        <dsp:cNvSpPr/>
      </dsp:nvSpPr>
      <dsp:spPr>
        <a:xfrm>
          <a:off x="632168" y="1201"/>
          <a:ext cx="2965191" cy="1779115"/>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EG" sz="2800" b="1" kern="1200" dirty="0" smtClean="0">
              <a:latin typeface="Sakkal Majalla" pitchFamily="2" charset="-78"/>
              <a:cs typeface="Sakkal Majalla" pitchFamily="2" charset="-78"/>
            </a:rPr>
            <a:t>أن نؤمن بأن البشر مختلفون فيما بينهم. </a:t>
          </a:r>
        </a:p>
      </dsp:txBody>
      <dsp:txXfrm>
        <a:off x="684276" y="53309"/>
        <a:ext cx="2860975" cy="1674899"/>
      </dsp:txXfrm>
    </dsp:sp>
    <dsp:sp modelId="{33BDAB0C-BE1E-49B6-923E-C6B66915C5C9}">
      <dsp:nvSpPr>
        <dsp:cNvPr id="0" name=""/>
        <dsp:cNvSpPr/>
      </dsp:nvSpPr>
      <dsp:spPr>
        <a:xfrm>
          <a:off x="1238267" y="2528144"/>
          <a:ext cx="3930644" cy="266867"/>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2AB8EF-9639-4E9A-8966-70643D5AE8F0}">
      <dsp:nvSpPr>
        <dsp:cNvPr id="0" name=""/>
        <dsp:cNvSpPr/>
      </dsp:nvSpPr>
      <dsp:spPr>
        <a:xfrm>
          <a:off x="632168" y="2225095"/>
          <a:ext cx="2965191" cy="1779115"/>
        </a:xfrm>
        <a:prstGeom prst="roundRect">
          <a:avLst>
            <a:gd name="adj" fmla="val 1000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Low" defTabSz="1244600" rtl="1">
            <a:lnSpc>
              <a:spcPct val="90000"/>
            </a:lnSpc>
            <a:spcBef>
              <a:spcPct val="0"/>
            </a:spcBef>
            <a:spcAft>
              <a:spcPct val="35000"/>
            </a:spcAft>
          </a:pPr>
          <a:r>
            <a:rPr lang="ar-EG" sz="2800" b="1" kern="1200" dirty="0" smtClean="0">
              <a:latin typeface="Sakkal Majalla" pitchFamily="2" charset="-78"/>
              <a:cs typeface="Sakkal Majalla" pitchFamily="2" charset="-78"/>
            </a:rPr>
            <a:t>عدم الخلط بين وظيفتك كمقدم الخدمات الفندقية وكرامتك الشخصية</a:t>
          </a:r>
          <a:endParaRPr lang="en-US" sz="2800" b="1" kern="1200" dirty="0">
            <a:latin typeface="Sakkal Majalla" pitchFamily="2" charset="-78"/>
            <a:cs typeface="Sakkal Majalla" pitchFamily="2" charset="-78"/>
          </a:endParaRPr>
        </a:p>
      </dsp:txBody>
      <dsp:txXfrm>
        <a:off x="684276" y="2277203"/>
        <a:ext cx="2860975" cy="1674899"/>
      </dsp:txXfrm>
    </dsp:sp>
    <dsp:sp modelId="{3BB7BF0B-86FF-454D-B67F-4CE3561BA55E}">
      <dsp:nvSpPr>
        <dsp:cNvPr id="0" name=""/>
        <dsp:cNvSpPr/>
      </dsp:nvSpPr>
      <dsp:spPr>
        <a:xfrm rot="16200000">
          <a:off x="4070025" y="1416197"/>
          <a:ext cx="2210833" cy="266867"/>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365964-F5CB-48CF-AFAA-F81CBF1C39C1}">
      <dsp:nvSpPr>
        <dsp:cNvPr id="0" name=""/>
        <dsp:cNvSpPr/>
      </dsp:nvSpPr>
      <dsp:spPr>
        <a:xfrm>
          <a:off x="4575873" y="2225095"/>
          <a:ext cx="2965191" cy="1779115"/>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justLow" defTabSz="889000" rtl="1">
            <a:lnSpc>
              <a:spcPct val="90000"/>
            </a:lnSpc>
            <a:spcBef>
              <a:spcPct val="0"/>
            </a:spcBef>
            <a:spcAft>
              <a:spcPct val="35000"/>
            </a:spcAft>
          </a:pPr>
          <a:endParaRPr lang="ar-EG" sz="2000" b="1" kern="1200" dirty="0" smtClean="0">
            <a:latin typeface="Arial" panose="020B0604020202020204" pitchFamily="34" charset="0"/>
            <a:cs typeface="Arial" panose="020B0604020202020204" pitchFamily="34" charset="0"/>
          </a:endParaRPr>
        </a:p>
        <a:p>
          <a:pPr lvl="0" algn="justLow" defTabSz="889000" rtl="1">
            <a:lnSpc>
              <a:spcPct val="90000"/>
            </a:lnSpc>
            <a:spcBef>
              <a:spcPct val="0"/>
            </a:spcBef>
            <a:spcAft>
              <a:spcPct val="35000"/>
            </a:spcAft>
          </a:pPr>
          <a:r>
            <a:rPr lang="ar-EG" sz="2800" b="1" kern="1200" dirty="0" smtClean="0">
              <a:latin typeface="Sakkal Majalla" pitchFamily="2" charset="-78"/>
              <a:cs typeface="Sakkal Majalla" pitchFamily="2" charset="-78"/>
            </a:rPr>
            <a:t>أحقية العميل في التعبير عن ذاته بالطريقة التي يحددها هو. </a:t>
          </a:r>
        </a:p>
        <a:p>
          <a:pPr lvl="0" algn="justLow" defTabSz="889000" rtl="1">
            <a:lnSpc>
              <a:spcPct val="90000"/>
            </a:lnSpc>
            <a:spcBef>
              <a:spcPct val="0"/>
            </a:spcBef>
            <a:spcAft>
              <a:spcPct val="35000"/>
            </a:spcAft>
          </a:pPr>
          <a:endParaRPr lang="en-US" sz="2000" b="1" kern="1200" dirty="0">
            <a:latin typeface="Arial" panose="020B0604020202020204" pitchFamily="34" charset="0"/>
            <a:cs typeface="Arial" panose="020B0604020202020204" pitchFamily="34" charset="0"/>
          </a:endParaRPr>
        </a:p>
      </dsp:txBody>
      <dsp:txXfrm>
        <a:off x="4627981" y="2277203"/>
        <a:ext cx="2860975" cy="1674899"/>
      </dsp:txXfrm>
    </dsp:sp>
    <dsp:sp modelId="{B616974B-D157-4824-90D8-3E9B48B2F2C2}">
      <dsp:nvSpPr>
        <dsp:cNvPr id="0" name=""/>
        <dsp:cNvSpPr/>
      </dsp:nvSpPr>
      <dsp:spPr>
        <a:xfrm>
          <a:off x="4575873" y="1201"/>
          <a:ext cx="2965191" cy="1779115"/>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Low" defTabSz="1066800" rtl="1">
            <a:lnSpc>
              <a:spcPct val="90000"/>
            </a:lnSpc>
            <a:spcBef>
              <a:spcPct val="0"/>
            </a:spcBef>
            <a:spcAft>
              <a:spcPct val="35000"/>
            </a:spcAft>
          </a:pPr>
          <a:r>
            <a:rPr lang="ar-EG" sz="2400" b="1" kern="1200" dirty="0" smtClean="0">
              <a:latin typeface="Sakkal Majalla" pitchFamily="2" charset="-78"/>
              <a:cs typeface="Sakkal Majalla" pitchFamily="2" charset="-78"/>
            </a:rPr>
            <a:t>العميل الذي لديه القدرة على التعبير بصرف النظر عن سماته الشخصية، أفضل ألف مرة من العميل الصامت.</a:t>
          </a:r>
        </a:p>
      </dsp:txBody>
      <dsp:txXfrm>
        <a:off x="4627981" y="53309"/>
        <a:ext cx="2860975" cy="167489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0736599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0524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1588" y="8685213"/>
            <a:ext cx="2971800" cy="457200"/>
          </a:xfrm>
          <a:prstGeom prst="rect">
            <a:avLst/>
          </a:prstGeom>
        </p:spPr>
        <p:txBody>
          <a:bodyPr/>
          <a:lstStyle/>
          <a:p>
            <a:fld id="{CEBD6119-0162-4618-BA8C-77645B1ECDDF}"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3353664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1588" y="8685213"/>
            <a:ext cx="2971800" cy="457200"/>
          </a:xfrm>
          <a:prstGeom prst="rect">
            <a:avLst/>
          </a:prstGeom>
        </p:spPr>
        <p:txBody>
          <a:bodyPr/>
          <a:lstStyle/>
          <a:p>
            <a:fld id="{CEBD6119-0162-4618-BA8C-77645B1ECDDF}" type="slidenum">
              <a:rPr lang="en-US" smtClean="0">
                <a:solidFill>
                  <a:prstClr val="black"/>
                </a:solidFill>
                <a:latin typeface="Calibri"/>
              </a:rPr>
              <a:pPr/>
              <a:t>38</a:t>
            </a:fld>
            <a:endParaRPr lang="en-US">
              <a:solidFill>
                <a:prstClr val="black"/>
              </a:solidFill>
              <a:latin typeface="Calibri"/>
            </a:endParaRPr>
          </a:p>
        </p:txBody>
      </p:sp>
    </p:spTree>
    <p:extLst>
      <p:ext uri="{BB962C8B-B14F-4D97-AF65-F5344CB8AC3E}">
        <p14:creationId xmlns:p14="http://schemas.microsoft.com/office/powerpoint/2010/main" val="3353664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5324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0cc6ec88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70cc6ec88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4157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39651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24821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68729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11855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13809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369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88527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4477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66427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97070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00745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8f7179d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8f7179d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92775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70cc6ec884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70cc6ec884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5291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6.xml"/><Relationship Id="rId4" Type="http://schemas.openxmlformats.org/officeDocument/2006/relationships/hyperlink" Target="http://bit.ly/2TtBDfr" TargetMode="Externa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6.xml"/><Relationship Id="rId4" Type="http://schemas.openxmlformats.org/officeDocument/2006/relationships/hyperlink" Target="http://bit.ly/2TtBDfr" TargetMode="Externa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1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7.xml"/><Relationship Id="rId4" Type="http://schemas.openxmlformats.org/officeDocument/2006/relationships/hyperlink" Target="http://bit.ly/2TtBDfr" TargetMode="Externa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19586" y="528607"/>
            <a:ext cx="4354200" cy="2597100"/>
          </a:xfrm>
          <a:prstGeom prst="rect">
            <a:avLst/>
          </a:prstGeom>
        </p:spPr>
        <p:txBody>
          <a:bodyPr spcFirstLastPara="1" wrap="square" lIns="90431" tIns="90431" rIns="90431" bIns="90431" anchor="t" anchorCtr="0">
            <a:noAutofit/>
          </a:bodyPr>
          <a:lstStyle>
            <a:lvl1pPr lvl="0" rtl="0">
              <a:spcBef>
                <a:spcPts val="0"/>
              </a:spcBef>
              <a:spcAft>
                <a:spcPts val="0"/>
              </a:spcAft>
              <a:buSzPts val="9600"/>
              <a:buNone/>
              <a:defRPr sz="4000">
                <a:solidFill>
                  <a:srgbClr val="134F5C"/>
                </a:solidFill>
              </a:defRPr>
            </a:lvl1pPr>
            <a:lvl2pPr lvl="1" algn="r" rtl="0">
              <a:spcBef>
                <a:spcPts val="0"/>
              </a:spcBef>
              <a:spcAft>
                <a:spcPts val="0"/>
              </a:spcAft>
              <a:buSzPts val="12000"/>
              <a:buNone/>
              <a:defRPr sz="12000"/>
            </a:lvl2pPr>
            <a:lvl3pPr lvl="2" algn="r" rtl="0">
              <a:spcBef>
                <a:spcPts val="0"/>
              </a:spcBef>
              <a:spcAft>
                <a:spcPts val="0"/>
              </a:spcAft>
              <a:buSzPts val="12000"/>
              <a:buNone/>
              <a:defRPr sz="12000"/>
            </a:lvl3pPr>
            <a:lvl4pPr lvl="3" algn="r" rtl="0">
              <a:spcBef>
                <a:spcPts val="0"/>
              </a:spcBef>
              <a:spcAft>
                <a:spcPts val="0"/>
              </a:spcAft>
              <a:buSzPts val="12000"/>
              <a:buNone/>
              <a:defRPr sz="12000"/>
            </a:lvl4pPr>
            <a:lvl5pPr lvl="4" algn="r" rtl="0">
              <a:spcBef>
                <a:spcPts val="0"/>
              </a:spcBef>
              <a:spcAft>
                <a:spcPts val="0"/>
              </a:spcAft>
              <a:buSzPts val="12000"/>
              <a:buNone/>
              <a:defRPr sz="12000"/>
            </a:lvl5pPr>
            <a:lvl6pPr lvl="5" algn="r" rtl="0">
              <a:spcBef>
                <a:spcPts val="0"/>
              </a:spcBef>
              <a:spcAft>
                <a:spcPts val="0"/>
              </a:spcAft>
              <a:buSzPts val="12000"/>
              <a:buNone/>
              <a:defRPr sz="12000"/>
            </a:lvl6pPr>
            <a:lvl7pPr lvl="6" algn="r" rtl="0">
              <a:spcBef>
                <a:spcPts val="0"/>
              </a:spcBef>
              <a:spcAft>
                <a:spcPts val="0"/>
              </a:spcAft>
              <a:buSzPts val="12000"/>
              <a:buNone/>
              <a:defRPr sz="12000"/>
            </a:lvl7pPr>
            <a:lvl8pPr lvl="7" algn="r" rtl="0">
              <a:spcBef>
                <a:spcPts val="0"/>
              </a:spcBef>
              <a:spcAft>
                <a:spcPts val="0"/>
              </a:spcAft>
              <a:buSzPts val="12000"/>
              <a:buNone/>
              <a:defRPr sz="12000"/>
            </a:lvl8pPr>
            <a:lvl9pPr lvl="8" algn="r" rtl="0">
              <a:spcBef>
                <a:spcPts val="0"/>
              </a:spcBef>
              <a:spcAft>
                <a:spcPts val="0"/>
              </a:spcAft>
              <a:buSzPts val="12000"/>
              <a:buNone/>
              <a:defRPr sz="12000"/>
            </a:lvl9pPr>
          </a:lstStyle>
          <a:p>
            <a:endParaRPr/>
          </a:p>
        </p:txBody>
      </p:sp>
      <p:sp>
        <p:nvSpPr>
          <p:cNvPr id="10" name="Google Shape;10;p2"/>
          <p:cNvSpPr txBox="1">
            <a:spLocks noGrp="1"/>
          </p:cNvSpPr>
          <p:nvPr>
            <p:ph type="subTitle" idx="1"/>
          </p:nvPr>
        </p:nvSpPr>
        <p:spPr>
          <a:xfrm>
            <a:off x="687600" y="2887375"/>
            <a:ext cx="3006300" cy="670500"/>
          </a:xfrm>
          <a:prstGeom prst="rect">
            <a:avLst/>
          </a:prstGeom>
        </p:spPr>
        <p:txBody>
          <a:bodyPr spcFirstLastPara="1" wrap="square" lIns="90431" tIns="90431" rIns="90431" bIns="90431"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sz="1400"/>
            </a:lvl2pPr>
            <a:lvl3pPr lvl="2" rtl="0">
              <a:lnSpc>
                <a:spcPct val="100000"/>
              </a:lnSpc>
              <a:spcBef>
                <a:spcPts val="0"/>
              </a:spcBef>
              <a:spcAft>
                <a:spcPts val="0"/>
              </a:spcAft>
              <a:buSzPts val="1400"/>
              <a:buNone/>
              <a:defRPr sz="1400"/>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sz="1400"/>
            </a:lvl5pPr>
            <a:lvl6pPr lvl="5" rtl="0">
              <a:lnSpc>
                <a:spcPct val="100000"/>
              </a:lnSpc>
              <a:spcBef>
                <a:spcPts val="0"/>
              </a:spcBef>
              <a:spcAft>
                <a:spcPts val="0"/>
              </a:spcAft>
              <a:buSzPts val="1400"/>
              <a:buNone/>
              <a:defRPr sz="1400"/>
            </a:lvl6pPr>
            <a:lvl7pPr lvl="6" rtl="0">
              <a:lnSpc>
                <a:spcPct val="100000"/>
              </a:lnSpc>
              <a:spcBef>
                <a:spcPts val="0"/>
              </a:spcBef>
              <a:spcAft>
                <a:spcPts val="0"/>
              </a:spcAft>
              <a:buSzPts val="1400"/>
              <a:buNone/>
              <a:defRPr sz="1400"/>
            </a:lvl7pPr>
            <a:lvl8pPr lvl="7" rtl="0">
              <a:lnSpc>
                <a:spcPct val="100000"/>
              </a:lnSpc>
              <a:spcBef>
                <a:spcPts val="0"/>
              </a:spcBef>
              <a:spcAft>
                <a:spcPts val="0"/>
              </a:spcAft>
              <a:buSzPts val="1400"/>
              <a:buNone/>
              <a:defRPr sz="1400"/>
            </a:lvl8pPr>
            <a:lvl9pPr lvl="8" rtl="0">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265500" y="1233175"/>
            <a:ext cx="4045200" cy="1482300"/>
          </a:xfrm>
          <a:prstGeom prst="rect">
            <a:avLst/>
          </a:prstGeom>
        </p:spPr>
        <p:txBody>
          <a:bodyPr spcFirstLastPara="1" wrap="square" lIns="90431" tIns="90431" rIns="90431" bIns="90431"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4" name="Google Shape;34;p9"/>
          <p:cNvSpPr txBox="1">
            <a:spLocks noGrp="1"/>
          </p:cNvSpPr>
          <p:nvPr>
            <p:ph type="subTitle" idx="1"/>
          </p:nvPr>
        </p:nvSpPr>
        <p:spPr>
          <a:xfrm>
            <a:off x="265500" y="2803075"/>
            <a:ext cx="4045200" cy="1235100"/>
          </a:xfrm>
          <a:prstGeom prst="rect">
            <a:avLst/>
          </a:prstGeom>
        </p:spPr>
        <p:txBody>
          <a:bodyPr spcFirstLastPara="1" wrap="square" lIns="90431" tIns="90431" rIns="90431" bIns="90431"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5" name="Google Shape;35;p9"/>
          <p:cNvSpPr txBox="1">
            <a:spLocks noGrp="1"/>
          </p:cNvSpPr>
          <p:nvPr>
            <p:ph type="body" idx="2"/>
          </p:nvPr>
        </p:nvSpPr>
        <p:spPr>
          <a:xfrm>
            <a:off x="4939500" y="724075"/>
            <a:ext cx="3837000" cy="3695100"/>
          </a:xfrm>
          <a:prstGeom prst="rect">
            <a:avLst/>
          </a:prstGeom>
        </p:spPr>
        <p:txBody>
          <a:bodyPr spcFirstLastPara="1" wrap="square" lIns="90431" tIns="90431" rIns="90431" bIns="90431" anchor="ctr" anchorCtr="0">
            <a:noAutofit/>
          </a:bodyPr>
          <a:lstStyle>
            <a:lvl1pPr marL="451551" lvl="0" indent="-338429">
              <a:spcBef>
                <a:spcPts val="0"/>
              </a:spcBef>
              <a:spcAft>
                <a:spcPts val="0"/>
              </a:spcAft>
              <a:buSzPts val="1800"/>
              <a:buChar char="●"/>
              <a:defRPr/>
            </a:lvl1pPr>
            <a:lvl2pPr marL="903218" lvl="1" indent="-313616">
              <a:spcBef>
                <a:spcPts val="1600"/>
              </a:spcBef>
              <a:spcAft>
                <a:spcPts val="0"/>
              </a:spcAft>
              <a:buSzPts val="1400"/>
              <a:buChar char="○"/>
              <a:defRPr/>
            </a:lvl2pPr>
            <a:lvl3pPr marL="1354709" lvl="2" indent="-313616">
              <a:spcBef>
                <a:spcPts val="1600"/>
              </a:spcBef>
              <a:spcAft>
                <a:spcPts val="0"/>
              </a:spcAft>
              <a:buSzPts val="1400"/>
              <a:buChar char="■"/>
              <a:defRPr/>
            </a:lvl3pPr>
            <a:lvl4pPr marL="1806434" lvl="3" indent="-313616">
              <a:spcBef>
                <a:spcPts val="1600"/>
              </a:spcBef>
              <a:spcAft>
                <a:spcPts val="0"/>
              </a:spcAft>
              <a:buSzPts val="1400"/>
              <a:buChar char="●"/>
              <a:defRPr/>
            </a:lvl4pPr>
            <a:lvl5pPr marL="2257673" lvl="4" indent="-313616">
              <a:spcBef>
                <a:spcPts val="1600"/>
              </a:spcBef>
              <a:spcAft>
                <a:spcPts val="0"/>
              </a:spcAft>
              <a:buSzPts val="1400"/>
              <a:buChar char="○"/>
              <a:defRPr/>
            </a:lvl5pPr>
            <a:lvl6pPr marL="2709329" lvl="5" indent="-313616">
              <a:spcBef>
                <a:spcPts val="1600"/>
              </a:spcBef>
              <a:spcAft>
                <a:spcPts val="0"/>
              </a:spcAft>
              <a:buSzPts val="1400"/>
              <a:buChar char="■"/>
              <a:defRPr/>
            </a:lvl6pPr>
            <a:lvl7pPr marL="3160943" lvl="6" indent="-313616">
              <a:spcBef>
                <a:spcPts val="1600"/>
              </a:spcBef>
              <a:spcAft>
                <a:spcPts val="0"/>
              </a:spcAft>
              <a:buSzPts val="1400"/>
              <a:buChar char="●"/>
              <a:defRPr/>
            </a:lvl7pPr>
            <a:lvl8pPr marL="3612605" lvl="7" indent="-313616">
              <a:spcBef>
                <a:spcPts val="1600"/>
              </a:spcBef>
              <a:spcAft>
                <a:spcPts val="0"/>
              </a:spcAft>
              <a:buSzPts val="1400"/>
              <a:buChar char="○"/>
              <a:defRPr/>
            </a:lvl8pPr>
            <a:lvl9pPr marL="4064105" lvl="8" indent="-313616">
              <a:spcBef>
                <a:spcPts val="1600"/>
              </a:spcBef>
              <a:spcAft>
                <a:spcPts val="160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hanks">
  <p:cSld name="CUSTOM_9">
    <p:bg>
      <p:bgPr>
        <a:noFill/>
        <a:effectLst/>
      </p:bgPr>
    </p:bg>
    <p:spTree>
      <p:nvGrpSpPr>
        <p:cNvPr id="1" name="Shape 109"/>
        <p:cNvGrpSpPr/>
        <p:nvPr/>
      </p:nvGrpSpPr>
      <p:grpSpPr>
        <a:xfrm>
          <a:off x="0" y="0"/>
          <a:ext cx="0" cy="0"/>
          <a:chOff x="0" y="0"/>
          <a:chExt cx="0" cy="0"/>
        </a:xfrm>
      </p:grpSpPr>
      <p:sp>
        <p:nvSpPr>
          <p:cNvPr id="110" name="Google Shape;110;p21"/>
          <p:cNvSpPr/>
          <p:nvPr/>
        </p:nvSpPr>
        <p:spPr>
          <a:xfrm>
            <a:off x="5305425" y="1936600"/>
            <a:ext cx="3922800" cy="1166700"/>
          </a:xfrm>
          <a:prstGeom prst="rect">
            <a:avLst/>
          </a:prstGeom>
          <a:solidFill>
            <a:schemeClr val="lt1"/>
          </a:solidFill>
          <a:ln>
            <a:noFill/>
          </a:ln>
        </p:spPr>
        <p:txBody>
          <a:bodyPr spcFirstLastPara="1" wrap="square" lIns="90431" tIns="90431" rIns="90431" bIns="90431" anchor="ctr" anchorCtr="0">
            <a:noAutofit/>
          </a:bodyPr>
          <a:lstStyle/>
          <a:p>
            <a:pPr marL="0" lvl="0" indent="0" algn="l" rtl="0">
              <a:spcBef>
                <a:spcPts val="0"/>
              </a:spcBef>
              <a:spcAft>
                <a:spcPts val="0"/>
              </a:spcAft>
              <a:buNone/>
            </a:pPr>
            <a:endParaRPr/>
          </a:p>
        </p:txBody>
      </p:sp>
      <p:sp>
        <p:nvSpPr>
          <p:cNvPr id="111" name="Google Shape;111;p21"/>
          <p:cNvSpPr/>
          <p:nvPr/>
        </p:nvSpPr>
        <p:spPr>
          <a:xfrm>
            <a:off x="0" y="75"/>
            <a:ext cx="3876600" cy="5143200"/>
          </a:xfrm>
          <a:prstGeom prst="rect">
            <a:avLst/>
          </a:prstGeom>
          <a:solidFill>
            <a:schemeClr val="lt1"/>
          </a:solidFill>
          <a:ln>
            <a:noFill/>
          </a:ln>
        </p:spPr>
        <p:txBody>
          <a:bodyPr spcFirstLastPara="1" wrap="square" lIns="90431" tIns="90431" rIns="90431" bIns="90431" anchor="ctr" anchorCtr="0">
            <a:noAutofit/>
          </a:bodyPr>
          <a:lstStyle/>
          <a:p>
            <a:pPr marL="0" lvl="0" indent="0" algn="l" rtl="0">
              <a:spcBef>
                <a:spcPts val="0"/>
              </a:spcBef>
              <a:spcAft>
                <a:spcPts val="0"/>
              </a:spcAft>
              <a:buNone/>
            </a:pPr>
            <a:endParaRPr/>
          </a:p>
        </p:txBody>
      </p:sp>
      <p:sp>
        <p:nvSpPr>
          <p:cNvPr id="112" name="Google Shape;112;p21"/>
          <p:cNvSpPr txBox="1">
            <a:spLocks noGrp="1"/>
          </p:cNvSpPr>
          <p:nvPr>
            <p:ph type="ctrTitle"/>
          </p:nvPr>
        </p:nvSpPr>
        <p:spPr>
          <a:xfrm flipH="1">
            <a:off x="5163000" y="1936600"/>
            <a:ext cx="3384900" cy="1166700"/>
          </a:xfrm>
          <a:prstGeom prst="rect">
            <a:avLst/>
          </a:prstGeom>
        </p:spPr>
        <p:txBody>
          <a:bodyPr spcFirstLastPara="1" wrap="square" lIns="90431" tIns="90431" rIns="90431" bIns="90431" anchor="b" anchorCtr="0">
            <a:noAutofit/>
          </a:bodyPr>
          <a:lstStyle>
            <a:lvl1pPr lvl="0" algn="r" rtl="0">
              <a:spcBef>
                <a:spcPts val="0"/>
              </a:spcBef>
              <a:spcAft>
                <a:spcPts val="0"/>
              </a:spcAft>
              <a:buSzPts val="9600"/>
              <a:buNone/>
              <a:defRPr sz="7200">
                <a:highlight>
                  <a:schemeClr val="lt1"/>
                </a:highlight>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endParaRPr/>
          </a:p>
        </p:txBody>
      </p:sp>
      <p:sp>
        <p:nvSpPr>
          <p:cNvPr id="113" name="Google Shape;113;p21"/>
          <p:cNvSpPr txBox="1">
            <a:spLocks noGrp="1"/>
          </p:cNvSpPr>
          <p:nvPr>
            <p:ph type="subTitle" idx="1"/>
          </p:nvPr>
        </p:nvSpPr>
        <p:spPr>
          <a:xfrm flipH="1">
            <a:off x="628878" y="539989"/>
            <a:ext cx="3384900" cy="1887900"/>
          </a:xfrm>
          <a:prstGeom prst="rect">
            <a:avLst/>
          </a:prstGeom>
        </p:spPr>
        <p:txBody>
          <a:bodyPr spcFirstLastPara="1" wrap="square" lIns="90431" tIns="90431" rIns="90431" bIns="90431"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114" name="Google Shape;114;p21"/>
          <p:cNvSpPr txBox="1"/>
          <p:nvPr/>
        </p:nvSpPr>
        <p:spPr>
          <a:xfrm>
            <a:off x="610875" y="3526475"/>
            <a:ext cx="2998200" cy="670500"/>
          </a:xfrm>
          <a:prstGeom prst="rect">
            <a:avLst/>
          </a:prstGeom>
          <a:noFill/>
          <a:ln>
            <a:noFill/>
          </a:ln>
        </p:spPr>
        <p:txBody>
          <a:bodyPr spcFirstLastPara="1" wrap="square" lIns="90431" tIns="90431" rIns="90431" bIns="90431" anchor="t" anchorCtr="0">
            <a:noAutofit/>
          </a:bodyPr>
          <a:lstStyle/>
          <a:p>
            <a:pPr marL="0" lvl="0" indent="0" algn="l" rtl="0">
              <a:spcBef>
                <a:spcPts val="300"/>
              </a:spcBef>
              <a:spcAft>
                <a:spcPts val="0"/>
              </a:spcAft>
              <a:buNone/>
            </a:pPr>
            <a:r>
              <a:rPr lang="en" sz="1200">
                <a:solidFill>
                  <a:schemeClr val="dk1"/>
                </a:solidFill>
                <a:latin typeface="Maven Pro"/>
                <a:ea typeface="Maven Pro"/>
                <a:cs typeface="Maven Pro"/>
                <a:sym typeface="Maven Pro"/>
              </a:rPr>
              <a:t>CREDITS: This presentation template was created by </a:t>
            </a:r>
            <a:r>
              <a:rPr lang="en" sz="1200" b="1">
                <a:solidFill>
                  <a:schemeClr val="dk1"/>
                </a:solidFill>
                <a:uFill>
                  <a:noFill/>
                </a:uFill>
                <a:latin typeface="Maven Pro"/>
                <a:ea typeface="Maven Pro"/>
                <a:cs typeface="Maven Pro"/>
                <a:sym typeface="Maven Pro"/>
                <a:hlinkClick r:id="rId2">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Slidesgo</a:t>
            </a:r>
            <a:r>
              <a:rPr lang="en" sz="1200">
                <a:solidFill>
                  <a:schemeClr val="dk1"/>
                </a:solidFill>
                <a:latin typeface="Maven Pro"/>
                <a:ea typeface="Maven Pro"/>
                <a:cs typeface="Maven Pro"/>
                <a:sym typeface="Maven Pro"/>
              </a:rPr>
              <a:t>, including icons by </a:t>
            </a:r>
            <a:r>
              <a:rPr lang="en" sz="1200" b="1">
                <a:solidFill>
                  <a:schemeClr val="dk1"/>
                </a:solidFill>
                <a:uFill>
                  <a:noFill/>
                </a:uFill>
                <a:latin typeface="Maven Pro"/>
                <a:ea typeface="Maven Pro"/>
                <a:cs typeface="Maven Pro"/>
                <a:sym typeface="Maven P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Flaticon</a:t>
            </a:r>
            <a:r>
              <a:rPr lang="en" sz="1200">
                <a:solidFill>
                  <a:schemeClr val="dk1"/>
                </a:solidFill>
                <a:latin typeface="Maven Pro"/>
                <a:ea typeface="Maven Pro"/>
                <a:cs typeface="Maven Pro"/>
                <a:sym typeface="Maven Pro"/>
              </a:rPr>
              <a:t>, and infographics &amp; images by </a:t>
            </a:r>
            <a:r>
              <a:rPr lang="en" sz="1200" b="1">
                <a:solidFill>
                  <a:schemeClr val="dk1"/>
                </a:solidFill>
                <a:uFill>
                  <a:noFill/>
                </a:uFill>
                <a:latin typeface="Maven Pro"/>
                <a:ea typeface="Maven Pro"/>
                <a:cs typeface="Maven Pro"/>
                <a:sym typeface="Maven Pr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Freepik</a:t>
            </a:r>
            <a:r>
              <a:rPr lang="en" sz="1200">
                <a:solidFill>
                  <a:schemeClr val="dk1"/>
                </a:solidFill>
                <a:latin typeface="Maven Pro"/>
                <a:ea typeface="Maven Pro"/>
                <a:cs typeface="Maven Pro"/>
                <a:sym typeface="Maven Pro"/>
              </a:rPr>
              <a:t>. </a:t>
            </a:r>
            <a:endParaRPr sz="1200">
              <a:solidFill>
                <a:schemeClr val="dk1"/>
              </a:solidFill>
              <a:latin typeface="Maven Pro"/>
              <a:ea typeface="Maven Pro"/>
              <a:cs typeface="Maven Pro"/>
              <a:sym typeface="Maven Pr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14">
    <p:spTree>
      <p:nvGrpSpPr>
        <p:cNvPr id="1" name="Shape 13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222222"/>
        </a:solidFill>
        <a:effectLst/>
      </p:bgPr>
    </p:bg>
    <p:spTree>
      <p:nvGrpSpPr>
        <p:cNvPr id="1" name="Shape 9"/>
        <p:cNvGrpSpPr/>
        <p:nvPr/>
      </p:nvGrpSpPr>
      <p:grpSpPr>
        <a:xfrm>
          <a:off x="0" y="0"/>
          <a:ext cx="0" cy="0"/>
          <a:chOff x="0" y="0"/>
          <a:chExt cx="0" cy="0"/>
        </a:xfrm>
      </p:grpSpPr>
      <p:sp>
        <p:nvSpPr>
          <p:cNvPr id="10" name="Google Shape;10;p2"/>
          <p:cNvSpPr/>
          <p:nvPr/>
        </p:nvSpPr>
        <p:spPr>
          <a:xfrm>
            <a:off x="-11025" y="-11025"/>
            <a:ext cx="9144000" cy="5143500"/>
          </a:xfrm>
          <a:prstGeom prst="rect">
            <a:avLst/>
          </a:prstGeom>
          <a:solidFill>
            <a:srgbClr val="222222">
              <a:alpha val="64620"/>
            </a:srgbClr>
          </a:solidFill>
          <a:ln>
            <a:noFill/>
          </a:ln>
        </p:spPr>
        <p:txBody>
          <a:bodyPr spcFirstLastPara="1" wrap="square" lIns="90561" tIns="90561" rIns="90561" bIns="90561" anchor="ctr" anchorCtr="0">
            <a:noAutofit/>
          </a:bodyPr>
          <a:lstStyle/>
          <a:p>
            <a:endParaRPr/>
          </a:p>
        </p:txBody>
      </p:sp>
      <p:sp>
        <p:nvSpPr>
          <p:cNvPr id="11" name="Google Shape;11;p2"/>
          <p:cNvSpPr/>
          <p:nvPr/>
        </p:nvSpPr>
        <p:spPr>
          <a:xfrm>
            <a:off x="5086351" y="-38100"/>
            <a:ext cx="4114800" cy="5219700"/>
          </a:xfrm>
          <a:custGeom>
            <a:avLst/>
            <a:gdLst/>
            <a:ahLst/>
            <a:cxnLst/>
            <a:rect l="l" t="t" r="r" b="b"/>
            <a:pathLst>
              <a:path w="164592" h="208788" extrusionOk="0">
                <a:moveTo>
                  <a:pt x="0" y="1524"/>
                </a:moveTo>
                <a:lnTo>
                  <a:pt x="107442" y="208788"/>
                </a:lnTo>
                <a:lnTo>
                  <a:pt x="164592" y="208788"/>
                </a:lnTo>
                <a:lnTo>
                  <a:pt x="164592" y="0"/>
                </a:lnTo>
                <a:close/>
              </a:path>
            </a:pathLst>
          </a:custGeom>
          <a:solidFill>
            <a:schemeClr val="accent1"/>
          </a:solidFill>
          <a:ln>
            <a:noFill/>
          </a:ln>
        </p:spPr>
      </p:sp>
      <p:sp>
        <p:nvSpPr>
          <p:cNvPr id="12" name="Google Shape;12;p2"/>
          <p:cNvSpPr/>
          <p:nvPr/>
        </p:nvSpPr>
        <p:spPr>
          <a:xfrm flipH="1">
            <a:off x="-418950" y="4394400"/>
            <a:ext cx="8172300" cy="749100"/>
          </a:xfrm>
          <a:prstGeom prst="parallelogram">
            <a:avLst>
              <a:gd name="adj" fmla="val 51542"/>
            </a:avLst>
          </a:prstGeom>
          <a:solidFill>
            <a:srgbClr val="FFFFFF">
              <a:alpha val="17690"/>
            </a:srgbClr>
          </a:solidFill>
          <a:ln>
            <a:noFill/>
          </a:ln>
        </p:spPr>
        <p:txBody>
          <a:bodyPr spcFirstLastPara="1" wrap="square" lIns="90561" tIns="90561" rIns="90561" bIns="90561" anchor="ctr" anchorCtr="0">
            <a:noAutofit/>
          </a:bodyPr>
          <a:lstStyle/>
          <a:p>
            <a:endParaRPr>
              <a:solidFill>
                <a:srgbClr val="434343"/>
              </a:solidFill>
            </a:endParaRPr>
          </a:p>
        </p:txBody>
      </p:sp>
      <p:sp>
        <p:nvSpPr>
          <p:cNvPr id="13" name="Google Shape;13;p2"/>
          <p:cNvSpPr/>
          <p:nvPr/>
        </p:nvSpPr>
        <p:spPr>
          <a:xfrm flipH="1">
            <a:off x="1028475" y="4166400"/>
            <a:ext cx="8369700" cy="228000"/>
          </a:xfrm>
          <a:prstGeom prst="parallelogram">
            <a:avLst>
              <a:gd name="adj" fmla="val 51542"/>
            </a:avLst>
          </a:prstGeom>
          <a:solidFill>
            <a:schemeClr val="lt1"/>
          </a:solidFill>
          <a:ln>
            <a:noFill/>
          </a:ln>
        </p:spPr>
        <p:txBody>
          <a:bodyPr spcFirstLastPara="1" wrap="square" lIns="90561" tIns="90561" rIns="90561" bIns="90561" anchor="ctr" anchorCtr="0">
            <a:noAutofit/>
          </a:bodyPr>
          <a:lstStyle/>
          <a:p>
            <a:endParaRPr/>
          </a:p>
        </p:txBody>
      </p:sp>
      <p:sp>
        <p:nvSpPr>
          <p:cNvPr id="14" name="Google Shape;14;p2"/>
          <p:cNvSpPr txBox="1">
            <a:spLocks noGrp="1"/>
          </p:cNvSpPr>
          <p:nvPr>
            <p:ph type="ctrTitle"/>
          </p:nvPr>
        </p:nvSpPr>
        <p:spPr>
          <a:xfrm>
            <a:off x="1028475" y="0"/>
            <a:ext cx="5238600" cy="4020000"/>
          </a:xfrm>
          <a:prstGeom prst="rect">
            <a:avLst/>
          </a:prstGeom>
        </p:spPr>
        <p:txBody>
          <a:bodyPr spcFirstLastPara="1" wrap="square" lIns="90561" tIns="90561" rIns="90561" bIns="90561" anchor="b" anchorCtr="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Tree>
    <p:extLst>
      <p:ext uri="{BB962C8B-B14F-4D97-AF65-F5344CB8AC3E}">
        <p14:creationId xmlns:p14="http://schemas.microsoft.com/office/powerpoint/2010/main" val="278486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0"/>
        <p:cNvGrpSpPr/>
        <p:nvPr/>
      </p:nvGrpSpPr>
      <p:grpSpPr>
        <a:xfrm>
          <a:off x="0" y="0"/>
          <a:ext cx="0" cy="0"/>
          <a:chOff x="0" y="0"/>
          <a:chExt cx="0" cy="0"/>
        </a:xfrm>
      </p:grpSpPr>
      <p:grpSp>
        <p:nvGrpSpPr>
          <p:cNvPr id="31" name="Google Shape;31;p5"/>
          <p:cNvGrpSpPr/>
          <p:nvPr/>
        </p:nvGrpSpPr>
        <p:grpSpPr>
          <a:xfrm>
            <a:off x="-903535" y="-38099"/>
            <a:ext cx="10524355" cy="5214650"/>
            <a:chOff x="-903537" y="-38100"/>
            <a:chExt cx="10524355" cy="5214650"/>
          </a:xfrm>
        </p:grpSpPr>
        <p:sp>
          <p:nvSpPr>
            <p:cNvPr id="32" name="Google Shape;32;p5"/>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lt2"/>
            </a:solidFill>
            <a:ln>
              <a:noFill/>
            </a:ln>
          </p:spPr>
        </p:sp>
        <p:sp>
          <p:nvSpPr>
            <p:cNvPr id="33" name="Google Shape;33;p5"/>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34" name="Google Shape;34;p5"/>
            <p:cNvSpPr/>
            <p:nvPr/>
          </p:nvSpPr>
          <p:spPr>
            <a:xfrm flipH="1">
              <a:off x="472134" y="-9525"/>
              <a:ext cx="518400" cy="749100"/>
            </a:xfrm>
            <a:prstGeom prst="parallelogram">
              <a:avLst>
                <a:gd name="adj" fmla="val 75009"/>
              </a:avLst>
            </a:prstGeom>
            <a:solidFill>
              <a:schemeClr val="accent1"/>
            </a:solidFill>
            <a:ln>
              <a:noFill/>
            </a:ln>
          </p:spPr>
          <p:txBody>
            <a:bodyPr spcFirstLastPara="1" wrap="square" lIns="91425" tIns="91425" rIns="91425" bIns="91425" anchor="ctr" anchorCtr="0">
              <a:noAutofit/>
            </a:bodyPr>
            <a:lstStyle/>
            <a:p>
              <a:endParaRPr/>
            </a:p>
          </p:txBody>
        </p:sp>
        <p:sp>
          <p:nvSpPr>
            <p:cNvPr id="35" name="Google Shape;35;p5"/>
            <p:cNvSpPr/>
            <p:nvPr/>
          </p:nvSpPr>
          <p:spPr>
            <a:xfrm flipH="1">
              <a:off x="742953" y="272850"/>
              <a:ext cx="75057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36" name="Google Shape;36;p5"/>
            <p:cNvSpPr/>
            <p:nvPr/>
          </p:nvSpPr>
          <p:spPr>
            <a:xfrm flipH="1">
              <a:off x="7861618" y="272850"/>
              <a:ext cx="1759200" cy="7491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sp>
          <p:nvSpPr>
            <p:cNvPr id="37" name="Google Shape;37;p5"/>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grpSp>
      <p:sp>
        <p:nvSpPr>
          <p:cNvPr id="38" name="Google Shape;38;p5"/>
          <p:cNvSpPr txBox="1">
            <a:spLocks noGrp="1"/>
          </p:cNvSpPr>
          <p:nvPr>
            <p:ph type="title"/>
          </p:nvPr>
        </p:nvSpPr>
        <p:spPr>
          <a:xfrm>
            <a:off x="1104901" y="276075"/>
            <a:ext cx="6724500" cy="749100"/>
          </a:xfrm>
          <a:prstGeom prst="rect">
            <a:avLst/>
          </a:prstGeom>
        </p:spPr>
        <p:txBody>
          <a:bodyPr spcFirstLastPara="1" wrap="square" lIns="90561" tIns="90561" rIns="90561" bIns="90561"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39" name="Google Shape;39;p5"/>
          <p:cNvSpPr txBox="1">
            <a:spLocks noGrp="1"/>
          </p:cNvSpPr>
          <p:nvPr>
            <p:ph type="body" idx="1"/>
          </p:nvPr>
        </p:nvSpPr>
        <p:spPr>
          <a:xfrm>
            <a:off x="1104901" y="1277625"/>
            <a:ext cx="7581900" cy="3648300"/>
          </a:xfrm>
          <a:prstGeom prst="rect">
            <a:avLst/>
          </a:prstGeom>
        </p:spPr>
        <p:txBody>
          <a:bodyPr spcFirstLastPara="1" wrap="square" lIns="90561" tIns="90561" rIns="90561" bIns="90561" anchor="t" anchorCtr="0">
            <a:noAutofit/>
          </a:bodyPr>
          <a:lstStyle>
            <a:lvl1pPr marL="452266" lvl="0" indent="-414585">
              <a:spcBef>
                <a:spcPts val="600"/>
              </a:spcBef>
              <a:spcAft>
                <a:spcPts val="0"/>
              </a:spcAft>
              <a:buSzPts val="3000"/>
              <a:buChar char="▸"/>
              <a:defRPr/>
            </a:lvl1pPr>
            <a:lvl2pPr marL="904681" lvl="1" indent="-377111">
              <a:spcBef>
                <a:spcPts val="0"/>
              </a:spcBef>
              <a:spcAft>
                <a:spcPts val="0"/>
              </a:spcAft>
              <a:buSzPts val="2400"/>
              <a:buChar char="▹"/>
              <a:defRPr/>
            </a:lvl2pPr>
            <a:lvl3pPr marL="1356912" lvl="2" indent="-377111">
              <a:spcBef>
                <a:spcPts val="0"/>
              </a:spcBef>
              <a:spcAft>
                <a:spcPts val="0"/>
              </a:spcAft>
              <a:buSzPts val="2400"/>
              <a:buChar char="▹"/>
              <a:defRPr/>
            </a:lvl3pPr>
            <a:lvl4pPr marL="1809359" lvl="3" indent="-339014">
              <a:spcBef>
                <a:spcPts val="0"/>
              </a:spcBef>
              <a:spcAft>
                <a:spcPts val="0"/>
              </a:spcAft>
              <a:buSzPts val="1800"/>
              <a:buChar char="▹"/>
              <a:defRPr/>
            </a:lvl4pPr>
            <a:lvl5pPr marL="2261378" lvl="4" indent="-339014">
              <a:spcBef>
                <a:spcPts val="0"/>
              </a:spcBef>
              <a:spcAft>
                <a:spcPts val="0"/>
              </a:spcAft>
              <a:buSzPts val="1800"/>
              <a:buChar char="▹"/>
              <a:defRPr/>
            </a:lvl5pPr>
            <a:lvl6pPr marL="2713716" lvl="5" indent="-339014">
              <a:spcBef>
                <a:spcPts val="0"/>
              </a:spcBef>
              <a:spcAft>
                <a:spcPts val="0"/>
              </a:spcAft>
              <a:buSzPts val="1800"/>
              <a:buChar char="▹"/>
              <a:defRPr/>
            </a:lvl6pPr>
            <a:lvl7pPr marL="3166078" lvl="6" indent="-339014">
              <a:spcBef>
                <a:spcPts val="0"/>
              </a:spcBef>
              <a:spcAft>
                <a:spcPts val="0"/>
              </a:spcAft>
              <a:buSzPts val="1800"/>
              <a:buChar char="▹"/>
              <a:defRPr/>
            </a:lvl7pPr>
            <a:lvl8pPr marL="3618455" lvl="7" indent="-339014">
              <a:spcBef>
                <a:spcPts val="0"/>
              </a:spcBef>
              <a:spcAft>
                <a:spcPts val="0"/>
              </a:spcAft>
              <a:buSzPts val="1800"/>
              <a:buChar char="▹"/>
              <a:defRPr/>
            </a:lvl8pPr>
            <a:lvl9pPr marL="4070735" lvl="8" indent="-339014">
              <a:spcBef>
                <a:spcPts val="0"/>
              </a:spcBef>
              <a:spcAft>
                <a:spcPts val="0"/>
              </a:spcAft>
              <a:buSzPts val="1800"/>
              <a:buChar char="▹"/>
              <a:defRPr/>
            </a:lvl9pPr>
          </a:lstStyle>
          <a:p>
            <a:endParaRPr/>
          </a:p>
        </p:txBody>
      </p:sp>
      <p:sp>
        <p:nvSpPr>
          <p:cNvPr id="40" name="Google Shape;40;p5"/>
          <p:cNvSpPr txBox="1">
            <a:spLocks noGrp="1"/>
          </p:cNvSpPr>
          <p:nvPr>
            <p:ph type="sldNum" idx="12"/>
          </p:nvPr>
        </p:nvSpPr>
        <p:spPr>
          <a:xfrm>
            <a:off x="1" y="0"/>
            <a:ext cx="594900" cy="731700"/>
          </a:xfrm>
          <a:prstGeom prst="rect">
            <a:avLst/>
          </a:prstGeom>
        </p:spPr>
        <p:txBody>
          <a:bodyPr spcFirstLastPara="1" wrap="square" lIns="90561" tIns="90561" rIns="90561" bIns="90561"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902346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1"/>
        <p:cNvGrpSpPr/>
        <p:nvPr/>
      </p:nvGrpSpPr>
      <p:grpSpPr>
        <a:xfrm>
          <a:off x="0" y="0"/>
          <a:ext cx="0" cy="0"/>
          <a:chOff x="0" y="0"/>
          <a:chExt cx="0" cy="0"/>
        </a:xfrm>
      </p:grpSpPr>
      <p:grpSp>
        <p:nvGrpSpPr>
          <p:cNvPr id="42" name="Google Shape;42;p6"/>
          <p:cNvGrpSpPr/>
          <p:nvPr/>
        </p:nvGrpSpPr>
        <p:grpSpPr>
          <a:xfrm>
            <a:off x="-903535" y="-38099"/>
            <a:ext cx="10524355" cy="5214650"/>
            <a:chOff x="-903537" y="-38100"/>
            <a:chExt cx="10524355" cy="5214650"/>
          </a:xfrm>
        </p:grpSpPr>
        <p:sp>
          <p:nvSpPr>
            <p:cNvPr id="43" name="Google Shape;43;p6"/>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lt2"/>
            </a:solidFill>
            <a:ln>
              <a:noFill/>
            </a:ln>
          </p:spPr>
        </p:sp>
        <p:sp>
          <p:nvSpPr>
            <p:cNvPr id="44" name="Google Shape;44;p6"/>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45" name="Google Shape;45;p6"/>
            <p:cNvSpPr/>
            <p:nvPr/>
          </p:nvSpPr>
          <p:spPr>
            <a:xfrm flipH="1">
              <a:off x="472134" y="-9525"/>
              <a:ext cx="518400" cy="749100"/>
            </a:xfrm>
            <a:prstGeom prst="parallelogram">
              <a:avLst>
                <a:gd name="adj" fmla="val 75009"/>
              </a:avLst>
            </a:prstGeom>
            <a:solidFill>
              <a:schemeClr val="accent1"/>
            </a:solidFill>
            <a:ln>
              <a:noFill/>
            </a:ln>
          </p:spPr>
          <p:txBody>
            <a:bodyPr spcFirstLastPara="1" wrap="square" lIns="91425" tIns="91425" rIns="91425" bIns="91425" anchor="ctr" anchorCtr="0">
              <a:noAutofit/>
            </a:bodyPr>
            <a:lstStyle/>
            <a:p>
              <a:endParaRPr/>
            </a:p>
          </p:txBody>
        </p:sp>
        <p:sp>
          <p:nvSpPr>
            <p:cNvPr id="46" name="Google Shape;46;p6"/>
            <p:cNvSpPr/>
            <p:nvPr/>
          </p:nvSpPr>
          <p:spPr>
            <a:xfrm flipH="1">
              <a:off x="742953" y="272850"/>
              <a:ext cx="75057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47" name="Google Shape;47;p6"/>
            <p:cNvSpPr/>
            <p:nvPr/>
          </p:nvSpPr>
          <p:spPr>
            <a:xfrm flipH="1">
              <a:off x="7861618" y="272850"/>
              <a:ext cx="1759200" cy="7491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sp>
          <p:nvSpPr>
            <p:cNvPr id="48" name="Google Shape;48;p6"/>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grpSp>
      <p:sp>
        <p:nvSpPr>
          <p:cNvPr id="49" name="Google Shape;49;p6"/>
          <p:cNvSpPr txBox="1">
            <a:spLocks noGrp="1"/>
          </p:cNvSpPr>
          <p:nvPr>
            <p:ph type="title"/>
          </p:nvPr>
        </p:nvSpPr>
        <p:spPr>
          <a:xfrm>
            <a:off x="1101385" y="272850"/>
            <a:ext cx="7574400" cy="749100"/>
          </a:xfrm>
          <a:prstGeom prst="rect">
            <a:avLst/>
          </a:prstGeom>
        </p:spPr>
        <p:txBody>
          <a:bodyPr spcFirstLastPara="1" wrap="square" lIns="90561" tIns="90561" rIns="90561" bIns="90561" anchor="ctr" anchorCtr="0">
            <a:noAutofit/>
          </a:bodyPr>
          <a:lstStyle>
            <a:lvl1pPr lvl="0">
              <a:spcBef>
                <a:spcPts val="0"/>
              </a:spcBef>
              <a:spcAft>
                <a:spcPts val="0"/>
              </a:spcAft>
              <a:buSzPts val="2400"/>
              <a:buNone/>
              <a:defRPr sz="2400" b="0"/>
            </a:lvl1pPr>
            <a:lvl2pPr lvl="1">
              <a:spcBef>
                <a:spcPts val="0"/>
              </a:spcBef>
              <a:spcAft>
                <a:spcPts val="0"/>
              </a:spcAft>
              <a:buSzPts val="2400"/>
              <a:buNone/>
              <a:defRPr sz="2400" b="0"/>
            </a:lvl2pPr>
            <a:lvl3pPr lvl="2">
              <a:spcBef>
                <a:spcPts val="0"/>
              </a:spcBef>
              <a:spcAft>
                <a:spcPts val="0"/>
              </a:spcAft>
              <a:buSzPts val="2400"/>
              <a:buNone/>
              <a:defRPr sz="2400" b="0"/>
            </a:lvl3pPr>
            <a:lvl4pPr lvl="3">
              <a:spcBef>
                <a:spcPts val="0"/>
              </a:spcBef>
              <a:spcAft>
                <a:spcPts val="0"/>
              </a:spcAft>
              <a:buSzPts val="2400"/>
              <a:buNone/>
              <a:defRPr sz="2400" b="0"/>
            </a:lvl4pPr>
            <a:lvl5pPr lvl="4">
              <a:spcBef>
                <a:spcPts val="0"/>
              </a:spcBef>
              <a:spcAft>
                <a:spcPts val="0"/>
              </a:spcAft>
              <a:buSzPts val="2400"/>
              <a:buNone/>
              <a:defRPr sz="2400" b="0"/>
            </a:lvl5pPr>
            <a:lvl6pPr lvl="5">
              <a:spcBef>
                <a:spcPts val="0"/>
              </a:spcBef>
              <a:spcAft>
                <a:spcPts val="0"/>
              </a:spcAft>
              <a:buSzPts val="2400"/>
              <a:buNone/>
              <a:defRPr sz="2400" b="0"/>
            </a:lvl6pPr>
            <a:lvl7pPr lvl="6">
              <a:spcBef>
                <a:spcPts val="0"/>
              </a:spcBef>
              <a:spcAft>
                <a:spcPts val="0"/>
              </a:spcAft>
              <a:buSzPts val="2400"/>
              <a:buNone/>
              <a:defRPr sz="2400" b="0"/>
            </a:lvl7pPr>
            <a:lvl8pPr lvl="7">
              <a:spcBef>
                <a:spcPts val="0"/>
              </a:spcBef>
              <a:spcAft>
                <a:spcPts val="0"/>
              </a:spcAft>
              <a:buSzPts val="2400"/>
              <a:buNone/>
              <a:defRPr sz="2400" b="0"/>
            </a:lvl8pPr>
            <a:lvl9pPr lvl="8">
              <a:spcBef>
                <a:spcPts val="0"/>
              </a:spcBef>
              <a:spcAft>
                <a:spcPts val="0"/>
              </a:spcAft>
              <a:buSzPts val="2400"/>
              <a:buNone/>
              <a:defRPr sz="2400" b="0"/>
            </a:lvl9pPr>
          </a:lstStyle>
          <a:p>
            <a:endParaRPr/>
          </a:p>
        </p:txBody>
      </p:sp>
      <p:sp>
        <p:nvSpPr>
          <p:cNvPr id="50" name="Google Shape;50;p6"/>
          <p:cNvSpPr txBox="1">
            <a:spLocks noGrp="1"/>
          </p:cNvSpPr>
          <p:nvPr>
            <p:ph type="body" idx="1"/>
          </p:nvPr>
        </p:nvSpPr>
        <p:spPr>
          <a:xfrm>
            <a:off x="1101375" y="1311550"/>
            <a:ext cx="3681900" cy="3537900"/>
          </a:xfrm>
          <a:prstGeom prst="rect">
            <a:avLst/>
          </a:prstGeom>
        </p:spPr>
        <p:txBody>
          <a:bodyPr spcFirstLastPara="1" wrap="square" lIns="90561" tIns="90561" rIns="90561" bIns="90561" anchor="t" anchorCtr="0">
            <a:noAutofit/>
          </a:bodyPr>
          <a:lstStyle>
            <a:lvl1pPr marL="452266" lvl="0" indent="-389810">
              <a:spcBef>
                <a:spcPts val="600"/>
              </a:spcBef>
              <a:spcAft>
                <a:spcPts val="0"/>
              </a:spcAft>
              <a:buSzPts val="2600"/>
              <a:buChar char="▸"/>
              <a:defRPr sz="2600"/>
            </a:lvl1pPr>
            <a:lvl2pPr marL="904681" lvl="1" indent="-389810">
              <a:spcBef>
                <a:spcPts val="0"/>
              </a:spcBef>
              <a:spcAft>
                <a:spcPts val="0"/>
              </a:spcAft>
              <a:buSzPts val="2600"/>
              <a:buChar char="▹"/>
              <a:defRPr sz="2600"/>
            </a:lvl2pPr>
            <a:lvl3pPr marL="1356912" lvl="2" indent="-389810">
              <a:spcBef>
                <a:spcPts val="0"/>
              </a:spcBef>
              <a:spcAft>
                <a:spcPts val="0"/>
              </a:spcAft>
              <a:buSzPts val="2600"/>
              <a:buChar char="▹"/>
              <a:defRPr sz="2600"/>
            </a:lvl3pPr>
            <a:lvl4pPr marL="1809359" lvl="3" indent="-389810">
              <a:spcBef>
                <a:spcPts val="0"/>
              </a:spcBef>
              <a:spcAft>
                <a:spcPts val="0"/>
              </a:spcAft>
              <a:buSzPts val="2600"/>
              <a:buChar char="▹"/>
              <a:defRPr sz="2600"/>
            </a:lvl4pPr>
            <a:lvl5pPr marL="2261378" lvl="4" indent="-389810">
              <a:spcBef>
                <a:spcPts val="0"/>
              </a:spcBef>
              <a:spcAft>
                <a:spcPts val="0"/>
              </a:spcAft>
              <a:buSzPts val="2600"/>
              <a:buChar char="▹"/>
              <a:defRPr sz="2600"/>
            </a:lvl5pPr>
            <a:lvl6pPr marL="2713716" lvl="5" indent="-389810">
              <a:spcBef>
                <a:spcPts val="0"/>
              </a:spcBef>
              <a:spcAft>
                <a:spcPts val="0"/>
              </a:spcAft>
              <a:buSzPts val="2600"/>
              <a:buChar char="▹"/>
              <a:defRPr sz="2600"/>
            </a:lvl6pPr>
            <a:lvl7pPr marL="3166078" lvl="6" indent="-389810">
              <a:spcBef>
                <a:spcPts val="0"/>
              </a:spcBef>
              <a:spcAft>
                <a:spcPts val="0"/>
              </a:spcAft>
              <a:buSzPts val="2600"/>
              <a:buChar char="▹"/>
              <a:defRPr sz="2600"/>
            </a:lvl7pPr>
            <a:lvl8pPr marL="3618455" lvl="7" indent="-389810">
              <a:spcBef>
                <a:spcPts val="0"/>
              </a:spcBef>
              <a:spcAft>
                <a:spcPts val="0"/>
              </a:spcAft>
              <a:buSzPts val="2600"/>
              <a:buChar char="▹"/>
              <a:defRPr sz="2600"/>
            </a:lvl8pPr>
            <a:lvl9pPr marL="4070735" lvl="8" indent="-389810">
              <a:spcBef>
                <a:spcPts val="0"/>
              </a:spcBef>
              <a:spcAft>
                <a:spcPts val="0"/>
              </a:spcAft>
              <a:buSzPts val="2600"/>
              <a:buChar char="▹"/>
              <a:defRPr sz="2600"/>
            </a:lvl9pPr>
          </a:lstStyle>
          <a:p>
            <a:endParaRPr/>
          </a:p>
        </p:txBody>
      </p:sp>
      <p:sp>
        <p:nvSpPr>
          <p:cNvPr id="51" name="Google Shape;51;p6"/>
          <p:cNvSpPr txBox="1">
            <a:spLocks noGrp="1"/>
          </p:cNvSpPr>
          <p:nvPr>
            <p:ph type="body" idx="2"/>
          </p:nvPr>
        </p:nvSpPr>
        <p:spPr>
          <a:xfrm>
            <a:off x="5004950" y="1311550"/>
            <a:ext cx="3681900" cy="3537900"/>
          </a:xfrm>
          <a:prstGeom prst="rect">
            <a:avLst/>
          </a:prstGeom>
        </p:spPr>
        <p:txBody>
          <a:bodyPr spcFirstLastPara="1" wrap="square" lIns="90561" tIns="90561" rIns="90561" bIns="90561" anchor="t" anchorCtr="0">
            <a:noAutofit/>
          </a:bodyPr>
          <a:lstStyle>
            <a:lvl1pPr marL="452266" lvl="0" indent="-389810">
              <a:spcBef>
                <a:spcPts val="600"/>
              </a:spcBef>
              <a:spcAft>
                <a:spcPts val="0"/>
              </a:spcAft>
              <a:buSzPts val="2600"/>
              <a:buChar char="▸"/>
              <a:defRPr sz="2600"/>
            </a:lvl1pPr>
            <a:lvl2pPr marL="904681" lvl="1" indent="-389810">
              <a:spcBef>
                <a:spcPts val="0"/>
              </a:spcBef>
              <a:spcAft>
                <a:spcPts val="0"/>
              </a:spcAft>
              <a:buSzPts val="2600"/>
              <a:buChar char="▹"/>
              <a:defRPr sz="2600"/>
            </a:lvl2pPr>
            <a:lvl3pPr marL="1356912" lvl="2" indent="-389810">
              <a:spcBef>
                <a:spcPts val="0"/>
              </a:spcBef>
              <a:spcAft>
                <a:spcPts val="0"/>
              </a:spcAft>
              <a:buSzPts val="2600"/>
              <a:buChar char="▹"/>
              <a:defRPr sz="2600"/>
            </a:lvl3pPr>
            <a:lvl4pPr marL="1809359" lvl="3" indent="-389810">
              <a:spcBef>
                <a:spcPts val="0"/>
              </a:spcBef>
              <a:spcAft>
                <a:spcPts val="0"/>
              </a:spcAft>
              <a:buSzPts val="2600"/>
              <a:buChar char="▹"/>
              <a:defRPr sz="2600"/>
            </a:lvl4pPr>
            <a:lvl5pPr marL="2261378" lvl="4" indent="-389810">
              <a:spcBef>
                <a:spcPts val="0"/>
              </a:spcBef>
              <a:spcAft>
                <a:spcPts val="0"/>
              </a:spcAft>
              <a:buSzPts val="2600"/>
              <a:buChar char="▹"/>
              <a:defRPr sz="2600"/>
            </a:lvl5pPr>
            <a:lvl6pPr marL="2713716" lvl="5" indent="-389810">
              <a:spcBef>
                <a:spcPts val="0"/>
              </a:spcBef>
              <a:spcAft>
                <a:spcPts val="0"/>
              </a:spcAft>
              <a:buSzPts val="2600"/>
              <a:buChar char="▹"/>
              <a:defRPr sz="2600"/>
            </a:lvl6pPr>
            <a:lvl7pPr marL="3166078" lvl="6" indent="-389810">
              <a:spcBef>
                <a:spcPts val="0"/>
              </a:spcBef>
              <a:spcAft>
                <a:spcPts val="0"/>
              </a:spcAft>
              <a:buSzPts val="2600"/>
              <a:buChar char="▹"/>
              <a:defRPr sz="2600"/>
            </a:lvl7pPr>
            <a:lvl8pPr marL="3618455" lvl="7" indent="-389810">
              <a:spcBef>
                <a:spcPts val="0"/>
              </a:spcBef>
              <a:spcAft>
                <a:spcPts val="0"/>
              </a:spcAft>
              <a:buSzPts val="2600"/>
              <a:buChar char="▹"/>
              <a:defRPr sz="2600"/>
            </a:lvl8pPr>
            <a:lvl9pPr marL="4070735" lvl="8" indent="-389810">
              <a:spcBef>
                <a:spcPts val="0"/>
              </a:spcBef>
              <a:spcAft>
                <a:spcPts val="0"/>
              </a:spcAft>
              <a:buSzPts val="2600"/>
              <a:buChar char="▹"/>
              <a:defRPr sz="2600"/>
            </a:lvl9pPr>
          </a:lstStyle>
          <a:p>
            <a:endParaRPr/>
          </a:p>
        </p:txBody>
      </p:sp>
      <p:sp>
        <p:nvSpPr>
          <p:cNvPr id="52" name="Google Shape;52;p6"/>
          <p:cNvSpPr txBox="1">
            <a:spLocks noGrp="1"/>
          </p:cNvSpPr>
          <p:nvPr>
            <p:ph type="sldNum" idx="12"/>
          </p:nvPr>
        </p:nvSpPr>
        <p:spPr>
          <a:xfrm>
            <a:off x="1" y="0"/>
            <a:ext cx="594900" cy="731700"/>
          </a:xfrm>
          <a:prstGeom prst="rect">
            <a:avLst/>
          </a:prstGeom>
        </p:spPr>
        <p:txBody>
          <a:bodyPr spcFirstLastPara="1" wrap="square" lIns="90561" tIns="90561" rIns="90561" bIns="90561"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28897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6"/>
        <p:cNvGrpSpPr/>
        <p:nvPr/>
      </p:nvGrpSpPr>
      <p:grpSpPr>
        <a:xfrm>
          <a:off x="0" y="0"/>
          <a:ext cx="0" cy="0"/>
          <a:chOff x="0" y="0"/>
          <a:chExt cx="0" cy="0"/>
        </a:xfrm>
      </p:grpSpPr>
      <p:grpSp>
        <p:nvGrpSpPr>
          <p:cNvPr id="67" name="Google Shape;67;p8"/>
          <p:cNvGrpSpPr/>
          <p:nvPr/>
        </p:nvGrpSpPr>
        <p:grpSpPr>
          <a:xfrm>
            <a:off x="-903535" y="-38099"/>
            <a:ext cx="10524355" cy="5214650"/>
            <a:chOff x="-903537" y="-38100"/>
            <a:chExt cx="10524355" cy="5214650"/>
          </a:xfrm>
        </p:grpSpPr>
        <p:sp>
          <p:nvSpPr>
            <p:cNvPr id="68" name="Google Shape;68;p8"/>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lt2"/>
            </a:solidFill>
            <a:ln>
              <a:noFill/>
            </a:ln>
          </p:spPr>
        </p:sp>
        <p:sp>
          <p:nvSpPr>
            <p:cNvPr id="69" name="Google Shape;69;p8"/>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70" name="Google Shape;70;p8"/>
            <p:cNvSpPr/>
            <p:nvPr/>
          </p:nvSpPr>
          <p:spPr>
            <a:xfrm flipH="1">
              <a:off x="472134" y="-9525"/>
              <a:ext cx="518400" cy="749100"/>
            </a:xfrm>
            <a:prstGeom prst="parallelogram">
              <a:avLst>
                <a:gd name="adj" fmla="val 75009"/>
              </a:avLst>
            </a:prstGeom>
            <a:solidFill>
              <a:schemeClr val="accent1"/>
            </a:solidFill>
            <a:ln>
              <a:noFill/>
            </a:ln>
          </p:spPr>
          <p:txBody>
            <a:bodyPr spcFirstLastPara="1" wrap="square" lIns="91425" tIns="91425" rIns="91425" bIns="91425" anchor="ctr" anchorCtr="0">
              <a:noAutofit/>
            </a:bodyPr>
            <a:lstStyle/>
            <a:p>
              <a:endParaRPr/>
            </a:p>
          </p:txBody>
        </p:sp>
        <p:sp>
          <p:nvSpPr>
            <p:cNvPr id="71" name="Google Shape;71;p8"/>
            <p:cNvSpPr/>
            <p:nvPr/>
          </p:nvSpPr>
          <p:spPr>
            <a:xfrm flipH="1">
              <a:off x="742953" y="272850"/>
              <a:ext cx="75057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72" name="Google Shape;72;p8"/>
            <p:cNvSpPr/>
            <p:nvPr/>
          </p:nvSpPr>
          <p:spPr>
            <a:xfrm flipH="1">
              <a:off x="7861618" y="272850"/>
              <a:ext cx="1759200" cy="7491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sp>
          <p:nvSpPr>
            <p:cNvPr id="73" name="Google Shape;73;p8"/>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grpSp>
      <p:sp>
        <p:nvSpPr>
          <p:cNvPr id="74" name="Google Shape;74;p8"/>
          <p:cNvSpPr txBox="1">
            <a:spLocks noGrp="1"/>
          </p:cNvSpPr>
          <p:nvPr>
            <p:ph type="title"/>
          </p:nvPr>
        </p:nvSpPr>
        <p:spPr>
          <a:xfrm>
            <a:off x="1104901" y="276075"/>
            <a:ext cx="6724500" cy="749100"/>
          </a:xfrm>
          <a:prstGeom prst="rect">
            <a:avLst/>
          </a:prstGeom>
        </p:spPr>
        <p:txBody>
          <a:bodyPr spcFirstLastPara="1" wrap="square" lIns="90561" tIns="90561" rIns="90561" bIns="90561"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75" name="Google Shape;75;p8"/>
          <p:cNvSpPr txBox="1">
            <a:spLocks noGrp="1"/>
          </p:cNvSpPr>
          <p:nvPr>
            <p:ph type="sldNum" idx="12"/>
          </p:nvPr>
        </p:nvSpPr>
        <p:spPr>
          <a:xfrm>
            <a:off x="1" y="0"/>
            <a:ext cx="594900" cy="731700"/>
          </a:xfrm>
          <a:prstGeom prst="rect">
            <a:avLst/>
          </a:prstGeom>
        </p:spPr>
        <p:txBody>
          <a:bodyPr spcFirstLastPara="1" wrap="square" lIns="90561" tIns="90561" rIns="90561" bIns="90561"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50027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background">
  <p:cSld name="Image background">
    <p:spTree>
      <p:nvGrpSpPr>
        <p:cNvPr id="1" name="Shape 76"/>
        <p:cNvGrpSpPr/>
        <p:nvPr/>
      </p:nvGrpSpPr>
      <p:grpSpPr>
        <a:xfrm>
          <a:off x="0" y="0"/>
          <a:ext cx="0" cy="0"/>
          <a:chOff x="0" y="0"/>
          <a:chExt cx="0" cy="0"/>
        </a:xfrm>
      </p:grpSpPr>
      <p:sp>
        <p:nvSpPr>
          <p:cNvPr id="77" name="Google Shape;77;p9"/>
          <p:cNvSpPr/>
          <p:nvPr/>
        </p:nvSpPr>
        <p:spPr>
          <a:xfrm>
            <a:off x="-55060" y="-38099"/>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FFFFF">
              <a:alpha val="17690"/>
            </a:srgbClr>
          </a:solidFill>
          <a:ln>
            <a:noFill/>
          </a:ln>
        </p:spPr>
      </p:sp>
      <p:sp>
        <p:nvSpPr>
          <p:cNvPr id="78" name="Google Shape;78;p9"/>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0561" tIns="90561" rIns="90561" bIns="90561" anchor="ctr" anchorCtr="0">
            <a:noAutofit/>
          </a:bodyPr>
          <a:lstStyle/>
          <a:p>
            <a:endParaRPr/>
          </a:p>
        </p:txBody>
      </p:sp>
      <p:sp>
        <p:nvSpPr>
          <p:cNvPr id="79" name="Google Shape;79;p9"/>
          <p:cNvSpPr/>
          <p:nvPr/>
        </p:nvSpPr>
        <p:spPr>
          <a:xfrm flipH="1">
            <a:off x="472135" y="-9525"/>
            <a:ext cx="518400" cy="749100"/>
          </a:xfrm>
          <a:prstGeom prst="parallelogram">
            <a:avLst>
              <a:gd name="adj" fmla="val 75009"/>
            </a:avLst>
          </a:prstGeom>
          <a:solidFill>
            <a:srgbClr val="FFFFFF"/>
          </a:solidFill>
          <a:ln>
            <a:noFill/>
          </a:ln>
        </p:spPr>
        <p:txBody>
          <a:bodyPr spcFirstLastPara="1" wrap="square" lIns="90561" tIns="90561" rIns="90561" bIns="90561" anchor="ctr" anchorCtr="0">
            <a:noAutofit/>
          </a:bodyPr>
          <a:lstStyle/>
          <a:p>
            <a:endParaRPr/>
          </a:p>
        </p:txBody>
      </p:sp>
      <p:sp>
        <p:nvSpPr>
          <p:cNvPr id="80" name="Google Shape;80;p9"/>
          <p:cNvSpPr/>
          <p:nvPr/>
        </p:nvSpPr>
        <p:spPr>
          <a:xfrm flipH="1">
            <a:off x="742954" y="272850"/>
            <a:ext cx="7505700" cy="749100"/>
          </a:xfrm>
          <a:prstGeom prst="parallelogram">
            <a:avLst>
              <a:gd name="adj" fmla="val 51542"/>
            </a:avLst>
          </a:prstGeom>
          <a:solidFill>
            <a:srgbClr val="222222">
              <a:alpha val="64620"/>
            </a:srgbClr>
          </a:solidFill>
          <a:ln>
            <a:noFill/>
          </a:ln>
        </p:spPr>
        <p:txBody>
          <a:bodyPr spcFirstLastPara="1" wrap="square" lIns="90561" tIns="90561" rIns="90561" bIns="90561" anchor="ctr" anchorCtr="0">
            <a:noAutofit/>
          </a:bodyPr>
          <a:lstStyle/>
          <a:p>
            <a:endParaRPr/>
          </a:p>
        </p:txBody>
      </p:sp>
      <p:sp>
        <p:nvSpPr>
          <p:cNvPr id="81" name="Google Shape;81;p9"/>
          <p:cNvSpPr/>
          <p:nvPr/>
        </p:nvSpPr>
        <p:spPr>
          <a:xfrm flipH="1">
            <a:off x="7861619" y="272850"/>
            <a:ext cx="1759200" cy="749100"/>
          </a:xfrm>
          <a:prstGeom prst="parallelogram">
            <a:avLst>
              <a:gd name="adj" fmla="val 51542"/>
            </a:avLst>
          </a:prstGeom>
          <a:solidFill>
            <a:schemeClr val="accent1"/>
          </a:solidFill>
          <a:ln>
            <a:noFill/>
          </a:ln>
        </p:spPr>
        <p:txBody>
          <a:bodyPr spcFirstLastPara="1" wrap="square" lIns="90561" tIns="90561" rIns="90561" bIns="90561" anchor="ctr" anchorCtr="0">
            <a:noAutofit/>
          </a:bodyPr>
          <a:lstStyle/>
          <a:p>
            <a:endParaRPr/>
          </a:p>
        </p:txBody>
      </p:sp>
      <p:sp>
        <p:nvSpPr>
          <p:cNvPr id="82" name="Google Shape;82;p9"/>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0561" tIns="90561" rIns="90561" bIns="90561" anchor="ctr" anchorCtr="0">
            <a:noAutofit/>
          </a:bodyPr>
          <a:lstStyle/>
          <a:p>
            <a:endParaRPr/>
          </a:p>
        </p:txBody>
      </p:sp>
      <p:sp>
        <p:nvSpPr>
          <p:cNvPr id="83" name="Google Shape;83;p9"/>
          <p:cNvSpPr txBox="1">
            <a:spLocks noGrp="1"/>
          </p:cNvSpPr>
          <p:nvPr>
            <p:ph type="title"/>
          </p:nvPr>
        </p:nvSpPr>
        <p:spPr>
          <a:xfrm>
            <a:off x="1104901" y="276075"/>
            <a:ext cx="6724500" cy="749100"/>
          </a:xfrm>
          <a:prstGeom prst="rect">
            <a:avLst/>
          </a:prstGeom>
        </p:spPr>
        <p:txBody>
          <a:bodyPr spcFirstLastPara="1" wrap="square" lIns="90561" tIns="90561" rIns="90561" bIns="90561"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84" name="Google Shape;84;p9"/>
          <p:cNvSpPr txBox="1">
            <a:spLocks noGrp="1"/>
          </p:cNvSpPr>
          <p:nvPr>
            <p:ph type="sldNum" idx="12"/>
          </p:nvPr>
        </p:nvSpPr>
        <p:spPr>
          <a:xfrm>
            <a:off x="1" y="0"/>
            <a:ext cx="594900" cy="731700"/>
          </a:xfrm>
          <a:prstGeom prst="rect">
            <a:avLst/>
          </a:prstGeom>
        </p:spPr>
        <p:txBody>
          <a:bodyPr spcFirstLastPara="1" wrap="square" lIns="90561" tIns="90561" rIns="90561" bIns="90561"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750410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inverted">
  <p:cSld name="Blank inverted">
    <p:bg>
      <p:bgPr>
        <a:solidFill>
          <a:schemeClr val="dk1"/>
        </a:solidFill>
        <a:effectLst/>
      </p:bgPr>
    </p:bg>
    <p:spTree>
      <p:nvGrpSpPr>
        <p:cNvPr id="1" name="Shape 99"/>
        <p:cNvGrpSpPr/>
        <p:nvPr/>
      </p:nvGrpSpPr>
      <p:grpSpPr>
        <a:xfrm>
          <a:off x="0" y="0"/>
          <a:ext cx="0" cy="0"/>
          <a:chOff x="0" y="0"/>
          <a:chExt cx="0" cy="0"/>
        </a:xfrm>
      </p:grpSpPr>
      <p:sp>
        <p:nvSpPr>
          <p:cNvPr id="100" name="Google Shape;100;p12"/>
          <p:cNvSpPr/>
          <p:nvPr/>
        </p:nvSpPr>
        <p:spPr>
          <a:xfrm>
            <a:off x="-55060" y="-38099"/>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accent3"/>
          </a:solidFill>
          <a:ln>
            <a:noFill/>
          </a:ln>
        </p:spPr>
      </p:sp>
      <p:sp>
        <p:nvSpPr>
          <p:cNvPr id="101" name="Google Shape;101;p12"/>
          <p:cNvSpPr/>
          <p:nvPr/>
        </p:nvSpPr>
        <p:spPr>
          <a:xfrm flipH="1">
            <a:off x="-903537" y="-17561"/>
            <a:ext cx="1759200" cy="749100"/>
          </a:xfrm>
          <a:prstGeom prst="parallelogram">
            <a:avLst>
              <a:gd name="adj" fmla="val 51542"/>
            </a:avLst>
          </a:prstGeom>
          <a:solidFill>
            <a:schemeClr val="accent1"/>
          </a:solidFill>
          <a:ln>
            <a:noFill/>
          </a:ln>
        </p:spPr>
        <p:txBody>
          <a:bodyPr spcFirstLastPara="1" wrap="square" lIns="90561" tIns="90561" rIns="90561" bIns="90561" anchor="ctr" anchorCtr="0">
            <a:noAutofit/>
          </a:bodyPr>
          <a:lstStyle/>
          <a:p>
            <a:endParaRPr/>
          </a:p>
        </p:txBody>
      </p:sp>
      <p:sp>
        <p:nvSpPr>
          <p:cNvPr id="102" name="Google Shape;102;p12"/>
          <p:cNvSpPr/>
          <p:nvPr/>
        </p:nvSpPr>
        <p:spPr>
          <a:xfrm flipH="1">
            <a:off x="472135" y="-9525"/>
            <a:ext cx="518400" cy="749100"/>
          </a:xfrm>
          <a:prstGeom prst="parallelogram">
            <a:avLst>
              <a:gd name="adj" fmla="val 75009"/>
            </a:avLst>
          </a:prstGeom>
          <a:solidFill>
            <a:schemeClr val="lt1"/>
          </a:solidFill>
          <a:ln>
            <a:noFill/>
          </a:ln>
        </p:spPr>
        <p:txBody>
          <a:bodyPr spcFirstLastPara="1" wrap="square" lIns="90561" tIns="90561" rIns="90561" bIns="90561" anchor="ctr" anchorCtr="0">
            <a:noAutofit/>
          </a:bodyPr>
          <a:lstStyle/>
          <a:p>
            <a:endParaRPr/>
          </a:p>
        </p:txBody>
      </p:sp>
      <p:sp>
        <p:nvSpPr>
          <p:cNvPr id="103" name="Google Shape;103;p12"/>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0561" tIns="90561" rIns="90561" bIns="90561" anchor="ctr" anchorCtr="0">
            <a:noAutofit/>
          </a:bodyPr>
          <a:lstStyle/>
          <a:p>
            <a:endParaRPr/>
          </a:p>
        </p:txBody>
      </p:sp>
      <p:sp>
        <p:nvSpPr>
          <p:cNvPr id="104" name="Google Shape;104;p12"/>
          <p:cNvSpPr txBox="1">
            <a:spLocks noGrp="1"/>
          </p:cNvSpPr>
          <p:nvPr>
            <p:ph type="sldNum" idx="12"/>
          </p:nvPr>
        </p:nvSpPr>
        <p:spPr>
          <a:xfrm>
            <a:off x="1" y="0"/>
            <a:ext cx="594900" cy="731700"/>
          </a:xfrm>
          <a:prstGeom prst="rect">
            <a:avLst/>
          </a:prstGeom>
        </p:spPr>
        <p:txBody>
          <a:bodyPr spcFirstLastPara="1" wrap="square" lIns="90561" tIns="90561" rIns="90561" bIns="90561"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468286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94"/>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542"/>
            <a:ext cx="5240734" cy="1041401"/>
          </a:xfrm>
        </p:spPr>
        <p:txBody>
          <a:bodyPr anchor="t">
            <a:normAutofit/>
          </a:bodyPr>
          <a:lstStyle>
            <a:lvl1pPr marL="0" indent="0" algn="r">
              <a:buNone/>
              <a:defRPr sz="1600">
                <a:solidFill>
                  <a:schemeClr val="tx1"/>
                </a:solidFill>
              </a:defRPr>
            </a:lvl1pPr>
            <a:lvl2pPr marL="339833" indent="0" algn="ctr">
              <a:buNone/>
              <a:defRPr>
                <a:solidFill>
                  <a:schemeClr val="tx1">
                    <a:tint val="75000"/>
                  </a:schemeClr>
                </a:solidFill>
              </a:defRPr>
            </a:lvl2pPr>
            <a:lvl3pPr marL="680003" indent="0" algn="ctr">
              <a:buNone/>
              <a:defRPr>
                <a:solidFill>
                  <a:schemeClr val="tx1">
                    <a:tint val="75000"/>
                  </a:schemeClr>
                </a:solidFill>
              </a:defRPr>
            </a:lvl3pPr>
            <a:lvl4pPr marL="1020005" indent="0" algn="ctr">
              <a:buNone/>
              <a:defRPr>
                <a:solidFill>
                  <a:schemeClr val="tx1">
                    <a:tint val="75000"/>
                  </a:schemeClr>
                </a:solidFill>
              </a:defRPr>
            </a:lvl4pPr>
            <a:lvl5pPr marL="1360006" indent="0" algn="ctr">
              <a:buNone/>
              <a:defRPr>
                <a:solidFill>
                  <a:schemeClr val="tx1">
                    <a:tint val="75000"/>
                  </a:schemeClr>
                </a:solidFill>
              </a:defRPr>
            </a:lvl5pPr>
            <a:lvl6pPr marL="1700177" indent="0" algn="ctr">
              <a:buNone/>
              <a:defRPr>
                <a:solidFill>
                  <a:schemeClr val="tx1">
                    <a:tint val="75000"/>
                  </a:schemeClr>
                </a:solidFill>
              </a:defRPr>
            </a:lvl6pPr>
            <a:lvl7pPr marL="2040008" indent="0" algn="ctr">
              <a:buNone/>
              <a:defRPr>
                <a:solidFill>
                  <a:schemeClr val="tx1">
                    <a:tint val="75000"/>
                  </a:schemeClr>
                </a:solidFill>
              </a:defRPr>
            </a:lvl7pPr>
            <a:lvl8pPr marL="2379842" indent="0" algn="ctr">
              <a:buNone/>
              <a:defRPr>
                <a:solidFill>
                  <a:schemeClr val="tx1">
                    <a:tint val="75000"/>
                  </a:schemeClr>
                </a:solidFill>
              </a:defRPr>
            </a:lvl8pPr>
            <a:lvl9pPr marL="271989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4"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95386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236"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344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12" y="3583036"/>
            <a:ext cx="6698061" cy="645300"/>
          </a:xfrm>
        </p:spPr>
        <p:txBody>
          <a:bodyPr anchor="t">
            <a:normAutofit/>
          </a:bodyPr>
          <a:lstStyle>
            <a:lvl1pPr marL="0" indent="0" algn="r">
              <a:buNone/>
              <a:defRPr sz="1500">
                <a:solidFill>
                  <a:schemeClr val="tx1"/>
                </a:solidFill>
              </a:defRPr>
            </a:lvl1pPr>
            <a:lvl2pPr marL="339833" indent="0">
              <a:buNone/>
              <a:defRPr sz="1400">
                <a:solidFill>
                  <a:schemeClr val="tx1">
                    <a:tint val="75000"/>
                  </a:schemeClr>
                </a:solidFill>
              </a:defRPr>
            </a:lvl2pPr>
            <a:lvl3pPr marL="680003" indent="0">
              <a:buNone/>
              <a:defRPr sz="1200">
                <a:solidFill>
                  <a:schemeClr val="tx1">
                    <a:tint val="75000"/>
                  </a:schemeClr>
                </a:solidFill>
              </a:defRPr>
            </a:lvl3pPr>
            <a:lvl4pPr marL="1020005" indent="0">
              <a:buNone/>
              <a:defRPr sz="1100">
                <a:solidFill>
                  <a:schemeClr val="tx1">
                    <a:tint val="75000"/>
                  </a:schemeClr>
                </a:solidFill>
              </a:defRPr>
            </a:lvl4pPr>
            <a:lvl5pPr marL="1360006" indent="0">
              <a:buNone/>
              <a:defRPr sz="1100">
                <a:solidFill>
                  <a:schemeClr val="tx1">
                    <a:tint val="75000"/>
                  </a:schemeClr>
                </a:solidFill>
              </a:defRPr>
            </a:lvl5pPr>
            <a:lvl6pPr marL="1700177" indent="0">
              <a:buNone/>
              <a:defRPr sz="1100">
                <a:solidFill>
                  <a:schemeClr val="tx1">
                    <a:tint val="75000"/>
                  </a:schemeClr>
                </a:solidFill>
              </a:defRPr>
            </a:lvl6pPr>
            <a:lvl7pPr marL="2040008" indent="0">
              <a:buNone/>
              <a:defRPr sz="1100">
                <a:solidFill>
                  <a:schemeClr val="tx1">
                    <a:tint val="75000"/>
                  </a:schemeClr>
                </a:solidFill>
              </a:defRPr>
            </a:lvl7pPr>
            <a:lvl8pPr marL="2379842" indent="0">
              <a:buNone/>
              <a:defRPr sz="1100">
                <a:solidFill>
                  <a:schemeClr val="tx1">
                    <a:tint val="75000"/>
                  </a:schemeClr>
                </a:solidFill>
              </a:defRPr>
            </a:lvl8pPr>
            <a:lvl9pPr marL="271989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55207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93"/>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92"/>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42224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7" y="1994242"/>
            <a:ext cx="3455391" cy="432197"/>
          </a:xfrm>
        </p:spPr>
        <p:txBody>
          <a:bodyPr anchor="b">
            <a:noAutofit/>
          </a:bodyPr>
          <a:lstStyle>
            <a:lvl1pPr marL="0" indent="0">
              <a:buNone/>
              <a:defRPr sz="2100" b="0">
                <a:solidFill>
                  <a:schemeClr val="accent1">
                    <a:lumMod val="75000"/>
                  </a:schemeClr>
                </a:solidFill>
              </a:defRPr>
            </a:lvl1pPr>
            <a:lvl2pPr marL="339833" indent="0">
              <a:buNone/>
              <a:defRPr sz="1500" b="1"/>
            </a:lvl2pPr>
            <a:lvl3pPr marL="680003" indent="0">
              <a:buNone/>
              <a:defRPr sz="1400" b="1"/>
            </a:lvl3pPr>
            <a:lvl4pPr marL="1020005" indent="0">
              <a:buNone/>
              <a:defRPr sz="1200" b="1"/>
            </a:lvl4pPr>
            <a:lvl5pPr marL="1360006" indent="0">
              <a:buNone/>
              <a:defRPr sz="1200" b="1"/>
            </a:lvl5pPr>
            <a:lvl6pPr marL="1700177" indent="0">
              <a:buNone/>
              <a:defRPr sz="1200" b="1"/>
            </a:lvl6pPr>
            <a:lvl7pPr marL="2040008" indent="0">
              <a:buNone/>
              <a:defRPr sz="1200" b="1"/>
            </a:lvl7pPr>
            <a:lvl8pPr marL="2379842" indent="0">
              <a:buNone/>
              <a:defRPr sz="1200" b="1"/>
            </a:lvl8pPr>
            <a:lvl9pPr marL="2719895"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845"/>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709" y="2000592"/>
            <a:ext cx="3466903" cy="432197"/>
          </a:xfrm>
        </p:spPr>
        <p:txBody>
          <a:bodyPr anchor="b">
            <a:noAutofit/>
          </a:bodyPr>
          <a:lstStyle>
            <a:lvl1pPr marL="0" indent="0">
              <a:buNone/>
              <a:defRPr sz="2100" b="0">
                <a:solidFill>
                  <a:schemeClr val="accent1">
                    <a:lumMod val="75000"/>
                  </a:schemeClr>
                </a:solidFill>
              </a:defRPr>
            </a:lvl1pPr>
            <a:lvl2pPr marL="339833" indent="0">
              <a:buNone/>
              <a:defRPr sz="1500" b="1"/>
            </a:lvl2pPr>
            <a:lvl3pPr marL="680003" indent="0">
              <a:buNone/>
              <a:defRPr sz="1400" b="1"/>
            </a:lvl3pPr>
            <a:lvl4pPr marL="1020005" indent="0">
              <a:buNone/>
              <a:defRPr sz="1200" b="1"/>
            </a:lvl4pPr>
            <a:lvl5pPr marL="1360006" indent="0">
              <a:buNone/>
              <a:defRPr sz="1200" b="1"/>
            </a:lvl5pPr>
            <a:lvl6pPr marL="1700177" indent="0">
              <a:buNone/>
              <a:defRPr sz="1200" b="1"/>
            </a:lvl6pPr>
            <a:lvl7pPr marL="2040008" indent="0">
              <a:buNone/>
              <a:defRPr sz="1200" b="1"/>
            </a:lvl7pPr>
            <a:lvl8pPr marL="2379842" indent="0">
              <a:buNone/>
              <a:defRPr sz="1200" b="1"/>
            </a:lvl8pPr>
            <a:lvl9pPr marL="271989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845"/>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648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16576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21871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92"/>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39833" indent="0">
              <a:buNone/>
              <a:defRPr sz="900"/>
            </a:lvl2pPr>
            <a:lvl3pPr marL="680003" indent="0">
              <a:buNone/>
              <a:defRPr sz="800"/>
            </a:lvl3pPr>
            <a:lvl4pPr marL="1020005" indent="0">
              <a:buNone/>
              <a:defRPr sz="700"/>
            </a:lvl4pPr>
            <a:lvl5pPr marL="1360006" indent="0">
              <a:buNone/>
              <a:defRPr sz="700"/>
            </a:lvl5pPr>
            <a:lvl6pPr marL="1700177" indent="0">
              <a:buNone/>
              <a:defRPr sz="700"/>
            </a:lvl6pPr>
            <a:lvl7pPr marL="2040008" indent="0">
              <a:buNone/>
              <a:defRPr sz="700"/>
            </a:lvl7pPr>
            <a:lvl8pPr marL="2379842" indent="0">
              <a:buNone/>
              <a:defRPr sz="700"/>
            </a:lvl8pPr>
            <a:lvl9pPr marL="271989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97711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86"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354"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39833" indent="0">
              <a:buNone/>
              <a:defRPr sz="1200"/>
            </a:lvl2pPr>
            <a:lvl3pPr marL="680003" indent="0">
              <a:buNone/>
              <a:defRPr sz="1200"/>
            </a:lvl3pPr>
            <a:lvl4pPr marL="1020005" indent="0">
              <a:buNone/>
              <a:defRPr sz="1200"/>
            </a:lvl4pPr>
            <a:lvl5pPr marL="1360006" indent="0">
              <a:buNone/>
              <a:defRPr sz="1200"/>
            </a:lvl5pPr>
            <a:lvl6pPr marL="1700177" indent="0">
              <a:buNone/>
              <a:defRPr sz="1200"/>
            </a:lvl6pPr>
            <a:lvl7pPr marL="2040008" indent="0">
              <a:buNone/>
              <a:defRPr sz="1200"/>
            </a:lvl7pPr>
            <a:lvl8pPr marL="2379842" indent="0">
              <a:buNone/>
              <a:defRPr sz="1200"/>
            </a:lvl8pPr>
            <a:lvl9pPr marL="271989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86" y="2343149"/>
            <a:ext cx="4069619" cy="1371600"/>
          </a:xfrm>
        </p:spPr>
        <p:txBody>
          <a:bodyPr>
            <a:normAutofit/>
          </a:bodyPr>
          <a:lstStyle>
            <a:lvl1pPr marL="0" indent="0" algn="ctr">
              <a:buNone/>
              <a:defRPr sz="1400"/>
            </a:lvl1pPr>
            <a:lvl2pPr marL="339833" indent="0">
              <a:buNone/>
              <a:defRPr sz="900"/>
            </a:lvl2pPr>
            <a:lvl3pPr marL="680003" indent="0">
              <a:buNone/>
              <a:defRPr sz="800"/>
            </a:lvl3pPr>
            <a:lvl4pPr marL="1020005" indent="0">
              <a:buNone/>
              <a:defRPr sz="700"/>
            </a:lvl4pPr>
            <a:lvl5pPr marL="1360006" indent="0">
              <a:buNone/>
              <a:defRPr sz="700"/>
            </a:lvl5pPr>
            <a:lvl6pPr marL="1700177" indent="0">
              <a:buNone/>
              <a:defRPr sz="700"/>
            </a:lvl6pPr>
            <a:lvl7pPr marL="2040008" indent="0">
              <a:buNone/>
              <a:defRPr sz="700"/>
            </a:lvl7pPr>
            <a:lvl8pPr marL="2379842" indent="0">
              <a:buNone/>
              <a:defRPr sz="700"/>
            </a:lvl8pPr>
            <a:lvl9pPr marL="271989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4834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39833" indent="0">
              <a:buNone/>
              <a:defRPr sz="1200"/>
            </a:lvl2pPr>
            <a:lvl3pPr marL="680003" indent="0">
              <a:buNone/>
              <a:defRPr sz="1200"/>
            </a:lvl3pPr>
            <a:lvl4pPr marL="1020005" indent="0">
              <a:buNone/>
              <a:defRPr sz="1200"/>
            </a:lvl4pPr>
            <a:lvl5pPr marL="1360006" indent="0">
              <a:buNone/>
              <a:defRPr sz="1200"/>
            </a:lvl5pPr>
            <a:lvl6pPr marL="1700177" indent="0">
              <a:buNone/>
              <a:defRPr sz="1200"/>
            </a:lvl6pPr>
            <a:lvl7pPr marL="2040008" indent="0">
              <a:buNone/>
              <a:defRPr sz="1200"/>
            </a:lvl7pPr>
            <a:lvl8pPr marL="2379842" indent="0">
              <a:buNone/>
              <a:defRPr sz="1200"/>
            </a:lvl8pPr>
            <a:lvl9pPr marL="271989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39833" indent="0">
              <a:buNone/>
              <a:defRPr sz="900"/>
            </a:lvl2pPr>
            <a:lvl3pPr marL="680003" indent="0">
              <a:buNone/>
              <a:defRPr sz="800"/>
            </a:lvl3pPr>
            <a:lvl4pPr marL="1020005" indent="0">
              <a:buNone/>
              <a:defRPr sz="700"/>
            </a:lvl4pPr>
            <a:lvl5pPr marL="1360006" indent="0">
              <a:buNone/>
              <a:defRPr sz="700"/>
            </a:lvl5pPr>
            <a:lvl6pPr marL="1700177" indent="0">
              <a:buNone/>
              <a:defRPr sz="700"/>
            </a:lvl6pPr>
            <a:lvl7pPr marL="2040008" indent="0">
              <a:buNone/>
              <a:defRPr sz="700"/>
            </a:lvl7pPr>
            <a:lvl8pPr marL="2379842" indent="0">
              <a:buNone/>
              <a:defRPr sz="700"/>
            </a:lvl8pPr>
            <a:lvl9pPr marL="271989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07543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39833" indent="0">
              <a:buNone/>
              <a:defRPr sz="1400">
                <a:solidFill>
                  <a:schemeClr val="tx1">
                    <a:tint val="75000"/>
                  </a:schemeClr>
                </a:solidFill>
              </a:defRPr>
            </a:lvl2pPr>
            <a:lvl3pPr marL="680003" indent="0">
              <a:buNone/>
              <a:defRPr sz="1200">
                <a:solidFill>
                  <a:schemeClr val="tx1">
                    <a:tint val="75000"/>
                  </a:schemeClr>
                </a:solidFill>
              </a:defRPr>
            </a:lvl3pPr>
            <a:lvl4pPr marL="1020005" indent="0">
              <a:buNone/>
              <a:defRPr sz="1100">
                <a:solidFill>
                  <a:schemeClr val="tx1">
                    <a:tint val="75000"/>
                  </a:schemeClr>
                </a:solidFill>
              </a:defRPr>
            </a:lvl4pPr>
            <a:lvl5pPr marL="1360006" indent="0">
              <a:buNone/>
              <a:defRPr sz="1100">
                <a:solidFill>
                  <a:schemeClr val="tx1">
                    <a:tint val="75000"/>
                  </a:schemeClr>
                </a:solidFill>
              </a:defRPr>
            </a:lvl5pPr>
            <a:lvl6pPr marL="1700177" indent="0">
              <a:buNone/>
              <a:defRPr sz="1100">
                <a:solidFill>
                  <a:schemeClr val="tx1">
                    <a:tint val="75000"/>
                  </a:schemeClr>
                </a:solidFill>
              </a:defRPr>
            </a:lvl6pPr>
            <a:lvl7pPr marL="2040008" indent="0">
              <a:buNone/>
              <a:defRPr sz="1100">
                <a:solidFill>
                  <a:schemeClr val="tx1">
                    <a:tint val="75000"/>
                  </a:schemeClr>
                </a:solidFill>
              </a:defRPr>
            </a:lvl7pPr>
            <a:lvl8pPr marL="2379842" indent="0">
              <a:buNone/>
              <a:defRPr sz="1100">
                <a:solidFill>
                  <a:schemeClr val="tx1">
                    <a:tint val="75000"/>
                  </a:schemeClr>
                </a:solidFill>
              </a:defRPr>
            </a:lvl8pPr>
            <a:lvl9pPr marL="271989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100910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069" tIns="34289" rIns="6806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39833">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069" tIns="34289" rIns="6806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39833">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4"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39833" indent="0">
              <a:buFontTx/>
              <a:buNone/>
              <a:defRPr/>
            </a:lvl2pPr>
            <a:lvl3pPr marL="680003" indent="0">
              <a:buFontTx/>
              <a:buNone/>
              <a:defRPr/>
            </a:lvl3pPr>
            <a:lvl4pPr marL="1020005" indent="0">
              <a:buFontTx/>
              <a:buNone/>
              <a:defRPr/>
            </a:lvl4pPr>
            <a:lvl5pPr marL="1360006"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39833" indent="0">
              <a:buNone/>
              <a:defRPr sz="1400">
                <a:solidFill>
                  <a:schemeClr val="tx1">
                    <a:tint val="75000"/>
                  </a:schemeClr>
                </a:solidFill>
              </a:defRPr>
            </a:lvl2pPr>
            <a:lvl3pPr marL="680003" indent="0">
              <a:buNone/>
              <a:defRPr sz="1200">
                <a:solidFill>
                  <a:schemeClr val="tx1">
                    <a:tint val="75000"/>
                  </a:schemeClr>
                </a:solidFill>
              </a:defRPr>
            </a:lvl3pPr>
            <a:lvl4pPr marL="1020005" indent="0">
              <a:buNone/>
              <a:defRPr sz="1100">
                <a:solidFill>
                  <a:schemeClr val="tx1">
                    <a:tint val="75000"/>
                  </a:schemeClr>
                </a:solidFill>
              </a:defRPr>
            </a:lvl4pPr>
            <a:lvl5pPr marL="1360006" indent="0">
              <a:buNone/>
              <a:defRPr sz="1100">
                <a:solidFill>
                  <a:schemeClr val="tx1">
                    <a:tint val="75000"/>
                  </a:schemeClr>
                </a:solidFill>
              </a:defRPr>
            </a:lvl5pPr>
            <a:lvl6pPr marL="1700177" indent="0">
              <a:buNone/>
              <a:defRPr sz="1100">
                <a:solidFill>
                  <a:schemeClr val="tx1">
                    <a:tint val="75000"/>
                  </a:schemeClr>
                </a:solidFill>
              </a:defRPr>
            </a:lvl6pPr>
            <a:lvl7pPr marL="2040008" indent="0">
              <a:buNone/>
              <a:defRPr sz="1100">
                <a:solidFill>
                  <a:schemeClr val="tx1">
                    <a:tint val="75000"/>
                  </a:schemeClr>
                </a:solidFill>
              </a:defRPr>
            </a:lvl7pPr>
            <a:lvl8pPr marL="2379842" indent="0">
              <a:buNone/>
              <a:defRPr sz="1100">
                <a:solidFill>
                  <a:schemeClr val="tx1">
                    <a:tint val="75000"/>
                  </a:schemeClr>
                </a:solidFill>
              </a:defRPr>
            </a:lvl8pPr>
            <a:lvl9pPr marL="271989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59508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39833" indent="0">
              <a:buNone/>
              <a:defRPr sz="1400">
                <a:solidFill>
                  <a:schemeClr val="tx1">
                    <a:tint val="75000"/>
                  </a:schemeClr>
                </a:solidFill>
              </a:defRPr>
            </a:lvl2pPr>
            <a:lvl3pPr marL="680003" indent="0">
              <a:buNone/>
              <a:defRPr sz="1200">
                <a:solidFill>
                  <a:schemeClr val="tx1">
                    <a:tint val="75000"/>
                  </a:schemeClr>
                </a:solidFill>
              </a:defRPr>
            </a:lvl3pPr>
            <a:lvl4pPr marL="1020005" indent="0">
              <a:buNone/>
              <a:defRPr sz="1100">
                <a:solidFill>
                  <a:schemeClr val="tx1">
                    <a:tint val="75000"/>
                  </a:schemeClr>
                </a:solidFill>
              </a:defRPr>
            </a:lvl4pPr>
            <a:lvl5pPr marL="1360006" indent="0">
              <a:buNone/>
              <a:defRPr sz="1100">
                <a:solidFill>
                  <a:schemeClr val="tx1">
                    <a:tint val="75000"/>
                  </a:schemeClr>
                </a:solidFill>
              </a:defRPr>
            </a:lvl5pPr>
            <a:lvl6pPr marL="1700177" indent="0">
              <a:buNone/>
              <a:defRPr sz="1100">
                <a:solidFill>
                  <a:schemeClr val="tx1">
                    <a:tint val="75000"/>
                  </a:schemeClr>
                </a:solidFill>
              </a:defRPr>
            </a:lvl6pPr>
            <a:lvl7pPr marL="2040008" indent="0">
              <a:buNone/>
              <a:defRPr sz="1100">
                <a:solidFill>
                  <a:schemeClr val="tx1">
                    <a:tint val="75000"/>
                  </a:schemeClr>
                </a:solidFill>
              </a:defRPr>
            </a:lvl7pPr>
            <a:lvl8pPr marL="2379842" indent="0">
              <a:buNone/>
              <a:defRPr sz="1100">
                <a:solidFill>
                  <a:schemeClr val="tx1">
                    <a:tint val="75000"/>
                  </a:schemeClr>
                </a:solidFill>
              </a:defRPr>
            </a:lvl8pPr>
            <a:lvl9pPr marL="271989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75576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069" tIns="34289" rIns="6806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39833">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069" tIns="34289" rIns="6806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39833">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4"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069" tIns="34289" rIns="68069"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39833" indent="0">
              <a:buNone/>
              <a:defRPr sz="1400">
                <a:solidFill>
                  <a:schemeClr val="tx1">
                    <a:tint val="75000"/>
                  </a:schemeClr>
                </a:solidFill>
              </a:defRPr>
            </a:lvl2pPr>
            <a:lvl3pPr marL="680003" indent="0">
              <a:buNone/>
              <a:defRPr sz="1200">
                <a:solidFill>
                  <a:schemeClr val="tx1">
                    <a:tint val="75000"/>
                  </a:schemeClr>
                </a:solidFill>
              </a:defRPr>
            </a:lvl3pPr>
            <a:lvl4pPr marL="1020005" indent="0">
              <a:buNone/>
              <a:defRPr sz="1100">
                <a:solidFill>
                  <a:schemeClr val="tx1">
                    <a:tint val="75000"/>
                  </a:schemeClr>
                </a:solidFill>
              </a:defRPr>
            </a:lvl4pPr>
            <a:lvl5pPr marL="1360006" indent="0">
              <a:buNone/>
              <a:defRPr sz="1100">
                <a:solidFill>
                  <a:schemeClr val="tx1">
                    <a:tint val="75000"/>
                  </a:schemeClr>
                </a:solidFill>
              </a:defRPr>
            </a:lvl5pPr>
            <a:lvl6pPr marL="1700177" indent="0">
              <a:buNone/>
              <a:defRPr sz="1100">
                <a:solidFill>
                  <a:schemeClr val="tx1">
                    <a:tint val="75000"/>
                  </a:schemeClr>
                </a:solidFill>
              </a:defRPr>
            </a:lvl6pPr>
            <a:lvl7pPr marL="2040008" indent="0">
              <a:buNone/>
              <a:defRPr sz="1100">
                <a:solidFill>
                  <a:schemeClr val="tx1">
                    <a:tint val="75000"/>
                  </a:schemeClr>
                </a:solidFill>
              </a:defRPr>
            </a:lvl7pPr>
            <a:lvl8pPr marL="2379842" indent="0">
              <a:buNone/>
              <a:defRPr sz="1100">
                <a:solidFill>
                  <a:schemeClr val="tx1">
                    <a:tint val="75000"/>
                  </a:schemeClr>
                </a:solidFill>
              </a:defRPr>
            </a:lvl8pPr>
            <a:lvl9pPr marL="271989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29602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069" tIns="34289" rIns="68069"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069" tIns="34289" rIns="68069"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39833" indent="0">
              <a:buNone/>
              <a:defRPr sz="1400">
                <a:solidFill>
                  <a:schemeClr val="tx1">
                    <a:tint val="75000"/>
                  </a:schemeClr>
                </a:solidFill>
              </a:defRPr>
            </a:lvl2pPr>
            <a:lvl3pPr marL="680003" indent="0">
              <a:buNone/>
              <a:defRPr sz="1200">
                <a:solidFill>
                  <a:schemeClr val="tx1">
                    <a:tint val="75000"/>
                  </a:schemeClr>
                </a:solidFill>
              </a:defRPr>
            </a:lvl3pPr>
            <a:lvl4pPr marL="1020005" indent="0">
              <a:buNone/>
              <a:defRPr sz="1100">
                <a:solidFill>
                  <a:schemeClr val="tx1">
                    <a:tint val="75000"/>
                  </a:schemeClr>
                </a:solidFill>
              </a:defRPr>
            </a:lvl4pPr>
            <a:lvl5pPr marL="1360006" indent="0">
              <a:buNone/>
              <a:defRPr sz="1100">
                <a:solidFill>
                  <a:schemeClr val="tx1">
                    <a:tint val="75000"/>
                  </a:schemeClr>
                </a:solidFill>
              </a:defRPr>
            </a:lvl5pPr>
            <a:lvl6pPr marL="1700177" indent="0">
              <a:buNone/>
              <a:defRPr sz="1100">
                <a:solidFill>
                  <a:schemeClr val="tx1">
                    <a:tint val="75000"/>
                  </a:schemeClr>
                </a:solidFill>
              </a:defRPr>
            </a:lvl6pPr>
            <a:lvl7pPr marL="2040008" indent="0">
              <a:buNone/>
              <a:defRPr sz="1100">
                <a:solidFill>
                  <a:schemeClr val="tx1">
                    <a:tint val="75000"/>
                  </a:schemeClr>
                </a:solidFill>
              </a:defRPr>
            </a:lvl7pPr>
            <a:lvl8pPr marL="2379842" indent="0">
              <a:buNone/>
              <a:defRPr sz="1100">
                <a:solidFill>
                  <a:schemeClr val="tx1">
                    <a:tint val="75000"/>
                  </a:schemeClr>
                </a:solidFill>
              </a:defRPr>
            </a:lvl8pPr>
            <a:lvl9pPr marL="271989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31728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58519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835"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76"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033733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84"/>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532"/>
            <a:ext cx="5240734" cy="1041401"/>
          </a:xfrm>
        </p:spPr>
        <p:txBody>
          <a:bodyPr anchor="t">
            <a:normAutofit/>
          </a:bodyPr>
          <a:lstStyle>
            <a:lvl1pPr marL="0" indent="0" algn="r">
              <a:buNone/>
              <a:defRPr sz="1600">
                <a:solidFill>
                  <a:schemeClr val="tx1"/>
                </a:solidFill>
              </a:defRPr>
            </a:lvl1pPr>
            <a:lvl2pPr marL="339923" indent="0" algn="ctr">
              <a:buNone/>
              <a:defRPr>
                <a:solidFill>
                  <a:schemeClr val="tx1">
                    <a:tint val="75000"/>
                  </a:schemeClr>
                </a:solidFill>
              </a:defRPr>
            </a:lvl2pPr>
            <a:lvl3pPr marL="680173" indent="0" algn="ctr">
              <a:buNone/>
              <a:defRPr>
                <a:solidFill>
                  <a:schemeClr val="tx1">
                    <a:tint val="75000"/>
                  </a:schemeClr>
                </a:solidFill>
              </a:defRPr>
            </a:lvl3pPr>
            <a:lvl4pPr marL="1020260" indent="0" algn="ctr">
              <a:buNone/>
              <a:defRPr>
                <a:solidFill>
                  <a:schemeClr val="tx1">
                    <a:tint val="75000"/>
                  </a:schemeClr>
                </a:solidFill>
              </a:defRPr>
            </a:lvl4pPr>
            <a:lvl5pPr marL="1360346" indent="0" algn="ctr">
              <a:buNone/>
              <a:defRPr>
                <a:solidFill>
                  <a:schemeClr val="tx1">
                    <a:tint val="75000"/>
                  </a:schemeClr>
                </a:solidFill>
              </a:defRPr>
            </a:lvl5pPr>
            <a:lvl6pPr marL="1700597" indent="0" algn="ctr">
              <a:buNone/>
              <a:defRPr>
                <a:solidFill>
                  <a:schemeClr val="tx1">
                    <a:tint val="75000"/>
                  </a:schemeClr>
                </a:solidFill>
              </a:defRPr>
            </a:lvl6pPr>
            <a:lvl7pPr marL="2040518" indent="0" algn="ctr">
              <a:buNone/>
              <a:defRPr>
                <a:solidFill>
                  <a:schemeClr val="tx1">
                    <a:tint val="75000"/>
                  </a:schemeClr>
                </a:solidFill>
              </a:defRPr>
            </a:lvl7pPr>
            <a:lvl8pPr marL="2380442" indent="0" algn="ctr">
              <a:buNone/>
              <a:defRPr>
                <a:solidFill>
                  <a:schemeClr val="tx1">
                    <a:tint val="75000"/>
                  </a:schemeClr>
                </a:solidFill>
              </a:defRPr>
            </a:lvl8pPr>
            <a:lvl9pPr marL="272057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43066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226"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49409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12" y="3583036"/>
            <a:ext cx="6698061" cy="645300"/>
          </a:xfrm>
        </p:spPr>
        <p:txBody>
          <a:bodyPr anchor="t">
            <a:normAutofit/>
          </a:bodyPr>
          <a:lstStyle>
            <a:lvl1pPr marL="0" indent="0" algn="r">
              <a:buNone/>
              <a:defRPr sz="1500">
                <a:solidFill>
                  <a:schemeClr val="tx1"/>
                </a:solidFill>
              </a:defRPr>
            </a:lvl1pPr>
            <a:lvl2pPr marL="339923" indent="0">
              <a:buNone/>
              <a:defRPr sz="1400">
                <a:solidFill>
                  <a:schemeClr val="tx1">
                    <a:tint val="75000"/>
                  </a:schemeClr>
                </a:solidFill>
              </a:defRPr>
            </a:lvl2pPr>
            <a:lvl3pPr marL="680173" indent="0">
              <a:buNone/>
              <a:defRPr sz="1200">
                <a:solidFill>
                  <a:schemeClr val="tx1">
                    <a:tint val="75000"/>
                  </a:schemeClr>
                </a:solidFill>
              </a:defRPr>
            </a:lvl3pPr>
            <a:lvl4pPr marL="1020260" indent="0">
              <a:buNone/>
              <a:defRPr sz="1100">
                <a:solidFill>
                  <a:schemeClr val="tx1">
                    <a:tint val="75000"/>
                  </a:schemeClr>
                </a:solidFill>
              </a:defRPr>
            </a:lvl4pPr>
            <a:lvl5pPr marL="1360346" indent="0">
              <a:buNone/>
              <a:defRPr sz="1100">
                <a:solidFill>
                  <a:schemeClr val="tx1">
                    <a:tint val="75000"/>
                  </a:schemeClr>
                </a:solidFill>
              </a:defRPr>
            </a:lvl5pPr>
            <a:lvl6pPr marL="1700597" indent="0">
              <a:buNone/>
              <a:defRPr sz="1100">
                <a:solidFill>
                  <a:schemeClr val="tx1">
                    <a:tint val="75000"/>
                  </a:schemeClr>
                </a:solidFill>
              </a:defRPr>
            </a:lvl6pPr>
            <a:lvl7pPr marL="2040518" indent="0">
              <a:buNone/>
              <a:defRPr sz="1100">
                <a:solidFill>
                  <a:schemeClr val="tx1">
                    <a:tint val="75000"/>
                  </a:schemeClr>
                </a:solidFill>
              </a:defRPr>
            </a:lvl7pPr>
            <a:lvl8pPr marL="2380442" indent="0">
              <a:buNone/>
              <a:defRPr sz="1100">
                <a:solidFill>
                  <a:schemeClr val="tx1">
                    <a:tint val="75000"/>
                  </a:schemeClr>
                </a:solidFill>
              </a:defRPr>
            </a:lvl8pPr>
            <a:lvl9pPr marL="27205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27132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83"/>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82"/>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3723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7" y="1994232"/>
            <a:ext cx="3455391" cy="432197"/>
          </a:xfrm>
        </p:spPr>
        <p:txBody>
          <a:bodyPr anchor="b">
            <a:noAutofit/>
          </a:bodyPr>
          <a:lstStyle>
            <a:lvl1pPr marL="0" indent="0">
              <a:buNone/>
              <a:defRPr sz="2100" b="0">
                <a:solidFill>
                  <a:schemeClr val="accent1">
                    <a:lumMod val="75000"/>
                  </a:schemeClr>
                </a:solidFill>
              </a:defRPr>
            </a:lvl1pPr>
            <a:lvl2pPr marL="339923" indent="0">
              <a:buNone/>
              <a:defRPr sz="1500" b="1"/>
            </a:lvl2pPr>
            <a:lvl3pPr marL="680173" indent="0">
              <a:buNone/>
              <a:defRPr sz="1400" b="1"/>
            </a:lvl3pPr>
            <a:lvl4pPr marL="1020260" indent="0">
              <a:buNone/>
              <a:defRPr sz="1200" b="1"/>
            </a:lvl4pPr>
            <a:lvl5pPr marL="1360346" indent="0">
              <a:buNone/>
              <a:defRPr sz="1200" b="1"/>
            </a:lvl5pPr>
            <a:lvl6pPr marL="1700597" indent="0">
              <a:buNone/>
              <a:defRPr sz="1200" b="1"/>
            </a:lvl6pPr>
            <a:lvl7pPr marL="2040518" indent="0">
              <a:buNone/>
              <a:defRPr sz="1200" b="1"/>
            </a:lvl7pPr>
            <a:lvl8pPr marL="2380442" indent="0">
              <a:buNone/>
              <a:defRPr sz="1200" b="1"/>
            </a:lvl8pPr>
            <a:lvl9pPr marL="2720575"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835"/>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99" y="2000582"/>
            <a:ext cx="3466903" cy="432197"/>
          </a:xfrm>
        </p:spPr>
        <p:txBody>
          <a:bodyPr anchor="b">
            <a:noAutofit/>
          </a:bodyPr>
          <a:lstStyle>
            <a:lvl1pPr marL="0" indent="0">
              <a:buNone/>
              <a:defRPr sz="2100" b="0">
                <a:solidFill>
                  <a:schemeClr val="accent1">
                    <a:lumMod val="75000"/>
                  </a:schemeClr>
                </a:solidFill>
              </a:defRPr>
            </a:lvl1pPr>
            <a:lvl2pPr marL="339923" indent="0">
              <a:buNone/>
              <a:defRPr sz="1500" b="1"/>
            </a:lvl2pPr>
            <a:lvl3pPr marL="680173" indent="0">
              <a:buNone/>
              <a:defRPr sz="1400" b="1"/>
            </a:lvl3pPr>
            <a:lvl4pPr marL="1020260" indent="0">
              <a:buNone/>
              <a:defRPr sz="1200" b="1"/>
            </a:lvl4pPr>
            <a:lvl5pPr marL="1360346" indent="0">
              <a:buNone/>
              <a:defRPr sz="1200" b="1"/>
            </a:lvl5pPr>
            <a:lvl6pPr marL="1700597" indent="0">
              <a:buNone/>
              <a:defRPr sz="1200" b="1"/>
            </a:lvl6pPr>
            <a:lvl7pPr marL="2040518" indent="0">
              <a:buNone/>
              <a:defRPr sz="1200" b="1"/>
            </a:lvl7pPr>
            <a:lvl8pPr marL="2380442" indent="0">
              <a:buNone/>
              <a:defRPr sz="1200" b="1"/>
            </a:lvl8pPr>
            <a:lvl9pPr marL="272057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835"/>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41179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01235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15573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82"/>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39923" indent="0">
              <a:buNone/>
              <a:defRPr sz="900"/>
            </a:lvl2pPr>
            <a:lvl3pPr marL="680173" indent="0">
              <a:buNone/>
              <a:defRPr sz="800"/>
            </a:lvl3pPr>
            <a:lvl4pPr marL="1020260" indent="0">
              <a:buNone/>
              <a:defRPr sz="700"/>
            </a:lvl4pPr>
            <a:lvl5pPr marL="1360346" indent="0">
              <a:buNone/>
              <a:defRPr sz="700"/>
            </a:lvl5pPr>
            <a:lvl6pPr marL="1700597" indent="0">
              <a:buNone/>
              <a:defRPr sz="700"/>
            </a:lvl6pPr>
            <a:lvl7pPr marL="2040518" indent="0">
              <a:buNone/>
              <a:defRPr sz="700"/>
            </a:lvl7pPr>
            <a:lvl8pPr marL="2380442" indent="0">
              <a:buNone/>
              <a:defRPr sz="700"/>
            </a:lvl8pPr>
            <a:lvl9pPr marL="272057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671532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76"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342"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39923" indent="0">
              <a:buNone/>
              <a:defRPr sz="1200"/>
            </a:lvl2pPr>
            <a:lvl3pPr marL="680173" indent="0">
              <a:buNone/>
              <a:defRPr sz="1200"/>
            </a:lvl3pPr>
            <a:lvl4pPr marL="1020260" indent="0">
              <a:buNone/>
              <a:defRPr sz="1200"/>
            </a:lvl4pPr>
            <a:lvl5pPr marL="1360346" indent="0">
              <a:buNone/>
              <a:defRPr sz="1200"/>
            </a:lvl5pPr>
            <a:lvl6pPr marL="1700597" indent="0">
              <a:buNone/>
              <a:defRPr sz="1200"/>
            </a:lvl6pPr>
            <a:lvl7pPr marL="2040518" indent="0">
              <a:buNone/>
              <a:defRPr sz="1200"/>
            </a:lvl7pPr>
            <a:lvl8pPr marL="2380442" indent="0">
              <a:buNone/>
              <a:defRPr sz="1200"/>
            </a:lvl8pPr>
            <a:lvl9pPr marL="272057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76" y="2343149"/>
            <a:ext cx="4069619" cy="1371600"/>
          </a:xfrm>
        </p:spPr>
        <p:txBody>
          <a:bodyPr>
            <a:normAutofit/>
          </a:bodyPr>
          <a:lstStyle>
            <a:lvl1pPr marL="0" indent="0" algn="ctr">
              <a:buNone/>
              <a:defRPr sz="1400"/>
            </a:lvl1pPr>
            <a:lvl2pPr marL="339923" indent="0">
              <a:buNone/>
              <a:defRPr sz="900"/>
            </a:lvl2pPr>
            <a:lvl3pPr marL="680173" indent="0">
              <a:buNone/>
              <a:defRPr sz="800"/>
            </a:lvl3pPr>
            <a:lvl4pPr marL="1020260" indent="0">
              <a:buNone/>
              <a:defRPr sz="700"/>
            </a:lvl4pPr>
            <a:lvl5pPr marL="1360346" indent="0">
              <a:buNone/>
              <a:defRPr sz="700"/>
            </a:lvl5pPr>
            <a:lvl6pPr marL="1700597" indent="0">
              <a:buNone/>
              <a:defRPr sz="700"/>
            </a:lvl6pPr>
            <a:lvl7pPr marL="2040518" indent="0">
              <a:buNone/>
              <a:defRPr sz="700"/>
            </a:lvl7pPr>
            <a:lvl8pPr marL="2380442" indent="0">
              <a:buNone/>
              <a:defRPr sz="700"/>
            </a:lvl8pPr>
            <a:lvl9pPr marL="272057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740469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39923" indent="0">
              <a:buNone/>
              <a:defRPr sz="1200"/>
            </a:lvl2pPr>
            <a:lvl3pPr marL="680173" indent="0">
              <a:buNone/>
              <a:defRPr sz="1200"/>
            </a:lvl3pPr>
            <a:lvl4pPr marL="1020260" indent="0">
              <a:buNone/>
              <a:defRPr sz="1200"/>
            </a:lvl4pPr>
            <a:lvl5pPr marL="1360346" indent="0">
              <a:buNone/>
              <a:defRPr sz="1200"/>
            </a:lvl5pPr>
            <a:lvl6pPr marL="1700597" indent="0">
              <a:buNone/>
              <a:defRPr sz="1200"/>
            </a:lvl6pPr>
            <a:lvl7pPr marL="2040518" indent="0">
              <a:buNone/>
              <a:defRPr sz="1200"/>
            </a:lvl7pPr>
            <a:lvl8pPr marL="2380442" indent="0">
              <a:buNone/>
              <a:defRPr sz="1200"/>
            </a:lvl8pPr>
            <a:lvl9pPr marL="272057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39923" indent="0">
              <a:buNone/>
              <a:defRPr sz="900"/>
            </a:lvl2pPr>
            <a:lvl3pPr marL="680173" indent="0">
              <a:buNone/>
              <a:defRPr sz="800"/>
            </a:lvl3pPr>
            <a:lvl4pPr marL="1020260" indent="0">
              <a:buNone/>
              <a:defRPr sz="700"/>
            </a:lvl4pPr>
            <a:lvl5pPr marL="1360346" indent="0">
              <a:buNone/>
              <a:defRPr sz="700"/>
            </a:lvl5pPr>
            <a:lvl6pPr marL="1700597" indent="0">
              <a:buNone/>
              <a:defRPr sz="700"/>
            </a:lvl6pPr>
            <a:lvl7pPr marL="2040518" indent="0">
              <a:buNone/>
              <a:defRPr sz="700"/>
            </a:lvl7pPr>
            <a:lvl8pPr marL="2380442" indent="0">
              <a:buNone/>
              <a:defRPr sz="700"/>
            </a:lvl8pPr>
            <a:lvl9pPr marL="272057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446121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39923" indent="0">
              <a:buNone/>
              <a:defRPr sz="1400">
                <a:solidFill>
                  <a:schemeClr val="tx1">
                    <a:tint val="75000"/>
                  </a:schemeClr>
                </a:solidFill>
              </a:defRPr>
            </a:lvl2pPr>
            <a:lvl3pPr marL="680173" indent="0">
              <a:buNone/>
              <a:defRPr sz="1200">
                <a:solidFill>
                  <a:schemeClr val="tx1">
                    <a:tint val="75000"/>
                  </a:schemeClr>
                </a:solidFill>
              </a:defRPr>
            </a:lvl3pPr>
            <a:lvl4pPr marL="1020260" indent="0">
              <a:buNone/>
              <a:defRPr sz="1100">
                <a:solidFill>
                  <a:schemeClr val="tx1">
                    <a:tint val="75000"/>
                  </a:schemeClr>
                </a:solidFill>
              </a:defRPr>
            </a:lvl4pPr>
            <a:lvl5pPr marL="1360346" indent="0">
              <a:buNone/>
              <a:defRPr sz="1100">
                <a:solidFill>
                  <a:schemeClr val="tx1">
                    <a:tint val="75000"/>
                  </a:schemeClr>
                </a:solidFill>
              </a:defRPr>
            </a:lvl5pPr>
            <a:lvl6pPr marL="1700597" indent="0">
              <a:buNone/>
              <a:defRPr sz="1100">
                <a:solidFill>
                  <a:schemeClr val="tx1">
                    <a:tint val="75000"/>
                  </a:schemeClr>
                </a:solidFill>
              </a:defRPr>
            </a:lvl6pPr>
            <a:lvl7pPr marL="2040518" indent="0">
              <a:buNone/>
              <a:defRPr sz="1100">
                <a:solidFill>
                  <a:schemeClr val="tx1">
                    <a:tint val="75000"/>
                  </a:schemeClr>
                </a:solidFill>
              </a:defRPr>
            </a:lvl7pPr>
            <a:lvl8pPr marL="2380442" indent="0">
              <a:buNone/>
              <a:defRPr sz="1100">
                <a:solidFill>
                  <a:schemeClr val="tx1">
                    <a:tint val="75000"/>
                  </a:schemeClr>
                </a:solidFill>
              </a:defRPr>
            </a:lvl8pPr>
            <a:lvl9pPr marL="27205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569606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084" tIns="34289" rIns="6808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39923">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084" tIns="34289" rIns="6808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39923">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39923" indent="0">
              <a:buFontTx/>
              <a:buNone/>
              <a:defRPr/>
            </a:lvl2pPr>
            <a:lvl3pPr marL="680173" indent="0">
              <a:buFontTx/>
              <a:buNone/>
              <a:defRPr/>
            </a:lvl3pPr>
            <a:lvl4pPr marL="1020260" indent="0">
              <a:buFontTx/>
              <a:buNone/>
              <a:defRPr/>
            </a:lvl4pPr>
            <a:lvl5pPr marL="1360346"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39923" indent="0">
              <a:buNone/>
              <a:defRPr sz="1400">
                <a:solidFill>
                  <a:schemeClr val="tx1">
                    <a:tint val="75000"/>
                  </a:schemeClr>
                </a:solidFill>
              </a:defRPr>
            </a:lvl2pPr>
            <a:lvl3pPr marL="680173" indent="0">
              <a:buNone/>
              <a:defRPr sz="1200">
                <a:solidFill>
                  <a:schemeClr val="tx1">
                    <a:tint val="75000"/>
                  </a:schemeClr>
                </a:solidFill>
              </a:defRPr>
            </a:lvl3pPr>
            <a:lvl4pPr marL="1020260" indent="0">
              <a:buNone/>
              <a:defRPr sz="1100">
                <a:solidFill>
                  <a:schemeClr val="tx1">
                    <a:tint val="75000"/>
                  </a:schemeClr>
                </a:solidFill>
              </a:defRPr>
            </a:lvl4pPr>
            <a:lvl5pPr marL="1360346" indent="0">
              <a:buNone/>
              <a:defRPr sz="1100">
                <a:solidFill>
                  <a:schemeClr val="tx1">
                    <a:tint val="75000"/>
                  </a:schemeClr>
                </a:solidFill>
              </a:defRPr>
            </a:lvl5pPr>
            <a:lvl6pPr marL="1700597" indent="0">
              <a:buNone/>
              <a:defRPr sz="1100">
                <a:solidFill>
                  <a:schemeClr val="tx1">
                    <a:tint val="75000"/>
                  </a:schemeClr>
                </a:solidFill>
              </a:defRPr>
            </a:lvl6pPr>
            <a:lvl7pPr marL="2040518" indent="0">
              <a:buNone/>
              <a:defRPr sz="1100">
                <a:solidFill>
                  <a:schemeClr val="tx1">
                    <a:tint val="75000"/>
                  </a:schemeClr>
                </a:solidFill>
              </a:defRPr>
            </a:lvl7pPr>
            <a:lvl8pPr marL="2380442" indent="0">
              <a:buNone/>
              <a:defRPr sz="1100">
                <a:solidFill>
                  <a:schemeClr val="tx1">
                    <a:tint val="75000"/>
                  </a:schemeClr>
                </a:solidFill>
              </a:defRPr>
            </a:lvl8pPr>
            <a:lvl9pPr marL="27205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918062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39923" indent="0">
              <a:buNone/>
              <a:defRPr sz="1400">
                <a:solidFill>
                  <a:schemeClr val="tx1">
                    <a:tint val="75000"/>
                  </a:schemeClr>
                </a:solidFill>
              </a:defRPr>
            </a:lvl2pPr>
            <a:lvl3pPr marL="680173" indent="0">
              <a:buNone/>
              <a:defRPr sz="1200">
                <a:solidFill>
                  <a:schemeClr val="tx1">
                    <a:tint val="75000"/>
                  </a:schemeClr>
                </a:solidFill>
              </a:defRPr>
            </a:lvl3pPr>
            <a:lvl4pPr marL="1020260" indent="0">
              <a:buNone/>
              <a:defRPr sz="1100">
                <a:solidFill>
                  <a:schemeClr val="tx1">
                    <a:tint val="75000"/>
                  </a:schemeClr>
                </a:solidFill>
              </a:defRPr>
            </a:lvl4pPr>
            <a:lvl5pPr marL="1360346" indent="0">
              <a:buNone/>
              <a:defRPr sz="1100">
                <a:solidFill>
                  <a:schemeClr val="tx1">
                    <a:tint val="75000"/>
                  </a:schemeClr>
                </a:solidFill>
              </a:defRPr>
            </a:lvl5pPr>
            <a:lvl6pPr marL="1700597" indent="0">
              <a:buNone/>
              <a:defRPr sz="1100">
                <a:solidFill>
                  <a:schemeClr val="tx1">
                    <a:tint val="75000"/>
                  </a:schemeClr>
                </a:solidFill>
              </a:defRPr>
            </a:lvl6pPr>
            <a:lvl7pPr marL="2040518" indent="0">
              <a:buNone/>
              <a:defRPr sz="1100">
                <a:solidFill>
                  <a:schemeClr val="tx1">
                    <a:tint val="75000"/>
                  </a:schemeClr>
                </a:solidFill>
              </a:defRPr>
            </a:lvl7pPr>
            <a:lvl8pPr marL="2380442" indent="0">
              <a:buNone/>
              <a:defRPr sz="1100">
                <a:solidFill>
                  <a:schemeClr val="tx1">
                    <a:tint val="75000"/>
                  </a:schemeClr>
                </a:solidFill>
              </a:defRPr>
            </a:lvl8pPr>
            <a:lvl9pPr marL="27205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153481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084" tIns="34289" rIns="6808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39923">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084" tIns="34289" rIns="6808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39923">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084" tIns="34289" rIns="68084"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39923" indent="0">
              <a:buNone/>
              <a:defRPr sz="1400">
                <a:solidFill>
                  <a:schemeClr val="tx1">
                    <a:tint val="75000"/>
                  </a:schemeClr>
                </a:solidFill>
              </a:defRPr>
            </a:lvl2pPr>
            <a:lvl3pPr marL="680173" indent="0">
              <a:buNone/>
              <a:defRPr sz="1200">
                <a:solidFill>
                  <a:schemeClr val="tx1">
                    <a:tint val="75000"/>
                  </a:schemeClr>
                </a:solidFill>
              </a:defRPr>
            </a:lvl3pPr>
            <a:lvl4pPr marL="1020260" indent="0">
              <a:buNone/>
              <a:defRPr sz="1100">
                <a:solidFill>
                  <a:schemeClr val="tx1">
                    <a:tint val="75000"/>
                  </a:schemeClr>
                </a:solidFill>
              </a:defRPr>
            </a:lvl4pPr>
            <a:lvl5pPr marL="1360346" indent="0">
              <a:buNone/>
              <a:defRPr sz="1100">
                <a:solidFill>
                  <a:schemeClr val="tx1">
                    <a:tint val="75000"/>
                  </a:schemeClr>
                </a:solidFill>
              </a:defRPr>
            </a:lvl5pPr>
            <a:lvl6pPr marL="1700597" indent="0">
              <a:buNone/>
              <a:defRPr sz="1100">
                <a:solidFill>
                  <a:schemeClr val="tx1">
                    <a:tint val="75000"/>
                  </a:schemeClr>
                </a:solidFill>
              </a:defRPr>
            </a:lvl6pPr>
            <a:lvl7pPr marL="2040518" indent="0">
              <a:buNone/>
              <a:defRPr sz="1100">
                <a:solidFill>
                  <a:schemeClr val="tx1">
                    <a:tint val="75000"/>
                  </a:schemeClr>
                </a:solidFill>
              </a:defRPr>
            </a:lvl7pPr>
            <a:lvl8pPr marL="2380442" indent="0">
              <a:buNone/>
              <a:defRPr sz="1100">
                <a:solidFill>
                  <a:schemeClr val="tx1">
                    <a:tint val="75000"/>
                  </a:schemeClr>
                </a:solidFill>
              </a:defRPr>
            </a:lvl8pPr>
            <a:lvl9pPr marL="27205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96764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084" tIns="34289" rIns="68084"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084" tIns="34289" rIns="68084"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39923" indent="0">
              <a:buNone/>
              <a:defRPr sz="1400">
                <a:solidFill>
                  <a:schemeClr val="tx1">
                    <a:tint val="75000"/>
                  </a:schemeClr>
                </a:solidFill>
              </a:defRPr>
            </a:lvl2pPr>
            <a:lvl3pPr marL="680173" indent="0">
              <a:buNone/>
              <a:defRPr sz="1200">
                <a:solidFill>
                  <a:schemeClr val="tx1">
                    <a:tint val="75000"/>
                  </a:schemeClr>
                </a:solidFill>
              </a:defRPr>
            </a:lvl3pPr>
            <a:lvl4pPr marL="1020260" indent="0">
              <a:buNone/>
              <a:defRPr sz="1100">
                <a:solidFill>
                  <a:schemeClr val="tx1">
                    <a:tint val="75000"/>
                  </a:schemeClr>
                </a:solidFill>
              </a:defRPr>
            </a:lvl4pPr>
            <a:lvl5pPr marL="1360346" indent="0">
              <a:buNone/>
              <a:defRPr sz="1100">
                <a:solidFill>
                  <a:schemeClr val="tx1">
                    <a:tint val="75000"/>
                  </a:schemeClr>
                </a:solidFill>
              </a:defRPr>
            </a:lvl5pPr>
            <a:lvl6pPr marL="1700597" indent="0">
              <a:buNone/>
              <a:defRPr sz="1100">
                <a:solidFill>
                  <a:schemeClr val="tx1">
                    <a:tint val="75000"/>
                  </a:schemeClr>
                </a:solidFill>
              </a:defRPr>
            </a:lvl6pPr>
            <a:lvl7pPr marL="2040518" indent="0">
              <a:buNone/>
              <a:defRPr sz="1100">
                <a:solidFill>
                  <a:schemeClr val="tx1">
                    <a:tint val="75000"/>
                  </a:schemeClr>
                </a:solidFill>
              </a:defRPr>
            </a:lvl7pPr>
            <a:lvl8pPr marL="2380442" indent="0">
              <a:buNone/>
              <a:defRPr sz="1100">
                <a:solidFill>
                  <a:schemeClr val="tx1">
                    <a:tint val="75000"/>
                  </a:schemeClr>
                </a:solidFill>
              </a:defRPr>
            </a:lvl8pPr>
            <a:lvl9pPr marL="27205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35492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883673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825"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67"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589149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222222"/>
        </a:solidFill>
        <a:effectLst/>
      </p:bgPr>
    </p:bg>
    <p:spTree>
      <p:nvGrpSpPr>
        <p:cNvPr id="1" name="Shape 9"/>
        <p:cNvGrpSpPr/>
        <p:nvPr/>
      </p:nvGrpSpPr>
      <p:grpSpPr>
        <a:xfrm>
          <a:off x="0" y="0"/>
          <a:ext cx="0" cy="0"/>
          <a:chOff x="0" y="0"/>
          <a:chExt cx="0" cy="0"/>
        </a:xfrm>
      </p:grpSpPr>
      <p:sp>
        <p:nvSpPr>
          <p:cNvPr id="10" name="Google Shape;10;p2"/>
          <p:cNvSpPr/>
          <p:nvPr/>
        </p:nvSpPr>
        <p:spPr>
          <a:xfrm>
            <a:off x="-11025" y="-11025"/>
            <a:ext cx="9144000" cy="5143500"/>
          </a:xfrm>
          <a:prstGeom prst="rect">
            <a:avLst/>
          </a:prstGeom>
          <a:solidFill>
            <a:srgbClr val="222222">
              <a:alpha val="64620"/>
            </a:srgbClr>
          </a:solidFill>
          <a:ln>
            <a:noFill/>
          </a:ln>
        </p:spPr>
        <p:txBody>
          <a:bodyPr spcFirstLastPara="1" wrap="square" lIns="90641" tIns="90641" rIns="90641" bIns="90641" anchor="ctr" anchorCtr="0">
            <a:noAutofit/>
          </a:bodyPr>
          <a:lstStyle/>
          <a:p>
            <a:endParaRPr/>
          </a:p>
        </p:txBody>
      </p:sp>
      <p:sp>
        <p:nvSpPr>
          <p:cNvPr id="11" name="Google Shape;11;p2"/>
          <p:cNvSpPr/>
          <p:nvPr/>
        </p:nvSpPr>
        <p:spPr>
          <a:xfrm>
            <a:off x="5086351" y="-38100"/>
            <a:ext cx="4114800" cy="5219700"/>
          </a:xfrm>
          <a:custGeom>
            <a:avLst/>
            <a:gdLst/>
            <a:ahLst/>
            <a:cxnLst/>
            <a:rect l="l" t="t" r="r" b="b"/>
            <a:pathLst>
              <a:path w="164592" h="208788" extrusionOk="0">
                <a:moveTo>
                  <a:pt x="0" y="1524"/>
                </a:moveTo>
                <a:lnTo>
                  <a:pt x="107442" y="208788"/>
                </a:lnTo>
                <a:lnTo>
                  <a:pt x="164592" y="208788"/>
                </a:lnTo>
                <a:lnTo>
                  <a:pt x="164592" y="0"/>
                </a:lnTo>
                <a:close/>
              </a:path>
            </a:pathLst>
          </a:custGeom>
          <a:solidFill>
            <a:schemeClr val="accent1"/>
          </a:solidFill>
          <a:ln>
            <a:noFill/>
          </a:ln>
        </p:spPr>
      </p:sp>
      <p:sp>
        <p:nvSpPr>
          <p:cNvPr id="12" name="Google Shape;12;p2"/>
          <p:cNvSpPr/>
          <p:nvPr/>
        </p:nvSpPr>
        <p:spPr>
          <a:xfrm flipH="1">
            <a:off x="-418950" y="4394400"/>
            <a:ext cx="8172300" cy="749100"/>
          </a:xfrm>
          <a:prstGeom prst="parallelogram">
            <a:avLst>
              <a:gd name="adj" fmla="val 51542"/>
            </a:avLst>
          </a:prstGeom>
          <a:solidFill>
            <a:srgbClr val="FFFFFF">
              <a:alpha val="17690"/>
            </a:srgbClr>
          </a:solidFill>
          <a:ln>
            <a:noFill/>
          </a:ln>
        </p:spPr>
        <p:txBody>
          <a:bodyPr spcFirstLastPara="1" wrap="square" lIns="90641" tIns="90641" rIns="90641" bIns="90641" anchor="ctr" anchorCtr="0">
            <a:noAutofit/>
          </a:bodyPr>
          <a:lstStyle/>
          <a:p>
            <a:endParaRPr>
              <a:solidFill>
                <a:srgbClr val="434343"/>
              </a:solidFill>
            </a:endParaRPr>
          </a:p>
        </p:txBody>
      </p:sp>
      <p:sp>
        <p:nvSpPr>
          <p:cNvPr id="13" name="Google Shape;13;p2"/>
          <p:cNvSpPr/>
          <p:nvPr/>
        </p:nvSpPr>
        <p:spPr>
          <a:xfrm flipH="1">
            <a:off x="1028475" y="4166400"/>
            <a:ext cx="8369700" cy="228000"/>
          </a:xfrm>
          <a:prstGeom prst="parallelogram">
            <a:avLst>
              <a:gd name="adj" fmla="val 51542"/>
            </a:avLst>
          </a:prstGeom>
          <a:solidFill>
            <a:schemeClr val="lt1"/>
          </a:solidFill>
          <a:ln>
            <a:noFill/>
          </a:ln>
        </p:spPr>
        <p:txBody>
          <a:bodyPr spcFirstLastPara="1" wrap="square" lIns="90641" tIns="90641" rIns="90641" bIns="90641" anchor="ctr" anchorCtr="0">
            <a:noAutofit/>
          </a:bodyPr>
          <a:lstStyle/>
          <a:p>
            <a:endParaRPr/>
          </a:p>
        </p:txBody>
      </p:sp>
      <p:sp>
        <p:nvSpPr>
          <p:cNvPr id="14" name="Google Shape;14;p2"/>
          <p:cNvSpPr txBox="1">
            <a:spLocks noGrp="1"/>
          </p:cNvSpPr>
          <p:nvPr>
            <p:ph type="ctrTitle"/>
          </p:nvPr>
        </p:nvSpPr>
        <p:spPr>
          <a:xfrm>
            <a:off x="1028475" y="0"/>
            <a:ext cx="5238600" cy="4020000"/>
          </a:xfrm>
          <a:prstGeom prst="rect">
            <a:avLst/>
          </a:prstGeom>
        </p:spPr>
        <p:txBody>
          <a:bodyPr spcFirstLastPara="1" wrap="square" lIns="90641" tIns="90641" rIns="90641" bIns="90641" anchor="b" anchorCtr="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Tree>
    <p:extLst>
      <p:ext uri="{BB962C8B-B14F-4D97-AF65-F5344CB8AC3E}">
        <p14:creationId xmlns:p14="http://schemas.microsoft.com/office/powerpoint/2010/main" val="23361176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0"/>
        <p:cNvGrpSpPr/>
        <p:nvPr/>
      </p:nvGrpSpPr>
      <p:grpSpPr>
        <a:xfrm>
          <a:off x="0" y="0"/>
          <a:ext cx="0" cy="0"/>
          <a:chOff x="0" y="0"/>
          <a:chExt cx="0" cy="0"/>
        </a:xfrm>
      </p:grpSpPr>
      <p:grpSp>
        <p:nvGrpSpPr>
          <p:cNvPr id="31" name="Google Shape;31;p5"/>
          <p:cNvGrpSpPr/>
          <p:nvPr/>
        </p:nvGrpSpPr>
        <p:grpSpPr>
          <a:xfrm>
            <a:off x="-903535" y="-38099"/>
            <a:ext cx="10524355" cy="5214650"/>
            <a:chOff x="-903537" y="-38100"/>
            <a:chExt cx="10524355" cy="5214650"/>
          </a:xfrm>
        </p:grpSpPr>
        <p:sp>
          <p:nvSpPr>
            <p:cNvPr id="32" name="Google Shape;32;p5"/>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lt2"/>
            </a:solidFill>
            <a:ln>
              <a:noFill/>
            </a:ln>
          </p:spPr>
        </p:sp>
        <p:sp>
          <p:nvSpPr>
            <p:cNvPr id="33" name="Google Shape;33;p5"/>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34" name="Google Shape;34;p5"/>
            <p:cNvSpPr/>
            <p:nvPr/>
          </p:nvSpPr>
          <p:spPr>
            <a:xfrm flipH="1">
              <a:off x="472134" y="-9525"/>
              <a:ext cx="518400" cy="749100"/>
            </a:xfrm>
            <a:prstGeom prst="parallelogram">
              <a:avLst>
                <a:gd name="adj" fmla="val 75009"/>
              </a:avLst>
            </a:prstGeom>
            <a:solidFill>
              <a:schemeClr val="accent1"/>
            </a:solidFill>
            <a:ln>
              <a:noFill/>
            </a:ln>
          </p:spPr>
          <p:txBody>
            <a:bodyPr spcFirstLastPara="1" wrap="square" lIns="91425" tIns="91425" rIns="91425" bIns="91425" anchor="ctr" anchorCtr="0">
              <a:noAutofit/>
            </a:bodyPr>
            <a:lstStyle/>
            <a:p>
              <a:endParaRPr/>
            </a:p>
          </p:txBody>
        </p:sp>
        <p:sp>
          <p:nvSpPr>
            <p:cNvPr id="35" name="Google Shape;35;p5"/>
            <p:cNvSpPr/>
            <p:nvPr/>
          </p:nvSpPr>
          <p:spPr>
            <a:xfrm flipH="1">
              <a:off x="742953" y="272850"/>
              <a:ext cx="75057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36" name="Google Shape;36;p5"/>
            <p:cNvSpPr/>
            <p:nvPr/>
          </p:nvSpPr>
          <p:spPr>
            <a:xfrm flipH="1">
              <a:off x="7861618" y="272850"/>
              <a:ext cx="1759200" cy="7491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sp>
          <p:nvSpPr>
            <p:cNvPr id="37" name="Google Shape;37;p5"/>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grpSp>
      <p:sp>
        <p:nvSpPr>
          <p:cNvPr id="38" name="Google Shape;38;p5"/>
          <p:cNvSpPr txBox="1">
            <a:spLocks noGrp="1"/>
          </p:cNvSpPr>
          <p:nvPr>
            <p:ph type="title"/>
          </p:nvPr>
        </p:nvSpPr>
        <p:spPr>
          <a:xfrm>
            <a:off x="1104901" y="276075"/>
            <a:ext cx="6724500" cy="749100"/>
          </a:xfrm>
          <a:prstGeom prst="rect">
            <a:avLst/>
          </a:prstGeom>
        </p:spPr>
        <p:txBody>
          <a:bodyPr spcFirstLastPara="1" wrap="square" lIns="90641" tIns="90641" rIns="90641" bIns="90641"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39" name="Google Shape;39;p5"/>
          <p:cNvSpPr txBox="1">
            <a:spLocks noGrp="1"/>
          </p:cNvSpPr>
          <p:nvPr>
            <p:ph type="body" idx="1"/>
          </p:nvPr>
        </p:nvSpPr>
        <p:spPr>
          <a:xfrm>
            <a:off x="1104901" y="1277625"/>
            <a:ext cx="7581900" cy="3648300"/>
          </a:xfrm>
          <a:prstGeom prst="rect">
            <a:avLst/>
          </a:prstGeom>
        </p:spPr>
        <p:txBody>
          <a:bodyPr spcFirstLastPara="1" wrap="square" lIns="90641" tIns="90641" rIns="90641" bIns="90641" anchor="t" anchorCtr="0">
            <a:noAutofit/>
          </a:bodyPr>
          <a:lstStyle>
            <a:lvl1pPr marL="452706" lvl="0" indent="-414985">
              <a:spcBef>
                <a:spcPts val="600"/>
              </a:spcBef>
              <a:spcAft>
                <a:spcPts val="0"/>
              </a:spcAft>
              <a:buSzPts val="3000"/>
              <a:buChar char="▸"/>
              <a:defRPr/>
            </a:lvl1pPr>
            <a:lvl2pPr marL="905580" lvl="1" indent="-377471">
              <a:spcBef>
                <a:spcPts val="0"/>
              </a:spcBef>
              <a:spcAft>
                <a:spcPts val="0"/>
              </a:spcAft>
              <a:buSzPts val="2400"/>
              <a:buChar char="▹"/>
              <a:defRPr/>
            </a:lvl2pPr>
            <a:lvl3pPr marL="1358272" lvl="2" indent="-377471">
              <a:spcBef>
                <a:spcPts val="0"/>
              </a:spcBef>
              <a:spcAft>
                <a:spcPts val="0"/>
              </a:spcAft>
              <a:buSzPts val="2400"/>
              <a:buChar char="▹"/>
              <a:defRPr/>
            </a:lvl3pPr>
            <a:lvl4pPr marL="1811159" lvl="3" indent="-339374">
              <a:spcBef>
                <a:spcPts val="0"/>
              </a:spcBef>
              <a:spcAft>
                <a:spcPts val="0"/>
              </a:spcAft>
              <a:buSzPts val="1800"/>
              <a:buChar char="▹"/>
              <a:defRPr/>
            </a:lvl4pPr>
            <a:lvl5pPr marL="2263658" lvl="4" indent="-339374">
              <a:spcBef>
                <a:spcPts val="0"/>
              </a:spcBef>
              <a:spcAft>
                <a:spcPts val="0"/>
              </a:spcAft>
              <a:buSzPts val="1800"/>
              <a:buChar char="▹"/>
              <a:defRPr/>
            </a:lvl5pPr>
            <a:lvl6pPr marL="2716427" lvl="5" indent="-339374">
              <a:spcBef>
                <a:spcPts val="0"/>
              </a:spcBef>
              <a:spcAft>
                <a:spcPts val="0"/>
              </a:spcAft>
              <a:buSzPts val="1800"/>
              <a:buChar char="▹"/>
              <a:defRPr/>
            </a:lvl6pPr>
            <a:lvl7pPr marL="3169238" lvl="6" indent="-339374">
              <a:spcBef>
                <a:spcPts val="0"/>
              </a:spcBef>
              <a:spcAft>
                <a:spcPts val="0"/>
              </a:spcAft>
              <a:buSzPts val="1800"/>
              <a:buChar char="▹"/>
              <a:defRPr/>
            </a:lvl7pPr>
            <a:lvl8pPr marL="3622055" lvl="7" indent="-339374">
              <a:spcBef>
                <a:spcPts val="0"/>
              </a:spcBef>
              <a:spcAft>
                <a:spcPts val="0"/>
              </a:spcAft>
              <a:buSzPts val="1800"/>
              <a:buChar char="▹"/>
              <a:defRPr/>
            </a:lvl8pPr>
            <a:lvl9pPr marL="4074815" lvl="8" indent="-339374">
              <a:spcBef>
                <a:spcPts val="0"/>
              </a:spcBef>
              <a:spcAft>
                <a:spcPts val="0"/>
              </a:spcAft>
              <a:buSzPts val="1800"/>
              <a:buChar char="▹"/>
              <a:defRPr/>
            </a:lvl9pPr>
          </a:lstStyle>
          <a:p>
            <a:endParaRPr/>
          </a:p>
        </p:txBody>
      </p:sp>
      <p:sp>
        <p:nvSpPr>
          <p:cNvPr id="40" name="Google Shape;40;p5"/>
          <p:cNvSpPr txBox="1">
            <a:spLocks noGrp="1"/>
          </p:cNvSpPr>
          <p:nvPr>
            <p:ph type="sldNum" idx="12"/>
          </p:nvPr>
        </p:nvSpPr>
        <p:spPr>
          <a:xfrm>
            <a:off x="1" y="0"/>
            <a:ext cx="594900" cy="731700"/>
          </a:xfrm>
          <a:prstGeom prst="rect">
            <a:avLst/>
          </a:prstGeom>
        </p:spPr>
        <p:txBody>
          <a:bodyPr spcFirstLastPara="1" wrap="square" lIns="90641" tIns="90641" rIns="90641" bIns="90641"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0143799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1"/>
        <p:cNvGrpSpPr/>
        <p:nvPr/>
      </p:nvGrpSpPr>
      <p:grpSpPr>
        <a:xfrm>
          <a:off x="0" y="0"/>
          <a:ext cx="0" cy="0"/>
          <a:chOff x="0" y="0"/>
          <a:chExt cx="0" cy="0"/>
        </a:xfrm>
      </p:grpSpPr>
      <p:grpSp>
        <p:nvGrpSpPr>
          <p:cNvPr id="42" name="Google Shape;42;p6"/>
          <p:cNvGrpSpPr/>
          <p:nvPr/>
        </p:nvGrpSpPr>
        <p:grpSpPr>
          <a:xfrm>
            <a:off x="-903535" y="-38099"/>
            <a:ext cx="10524355" cy="5214650"/>
            <a:chOff x="-903537" y="-38100"/>
            <a:chExt cx="10524355" cy="5214650"/>
          </a:xfrm>
        </p:grpSpPr>
        <p:sp>
          <p:nvSpPr>
            <p:cNvPr id="43" name="Google Shape;43;p6"/>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lt2"/>
            </a:solidFill>
            <a:ln>
              <a:noFill/>
            </a:ln>
          </p:spPr>
        </p:sp>
        <p:sp>
          <p:nvSpPr>
            <p:cNvPr id="44" name="Google Shape;44;p6"/>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45" name="Google Shape;45;p6"/>
            <p:cNvSpPr/>
            <p:nvPr/>
          </p:nvSpPr>
          <p:spPr>
            <a:xfrm flipH="1">
              <a:off x="472134" y="-9525"/>
              <a:ext cx="518400" cy="749100"/>
            </a:xfrm>
            <a:prstGeom prst="parallelogram">
              <a:avLst>
                <a:gd name="adj" fmla="val 75009"/>
              </a:avLst>
            </a:prstGeom>
            <a:solidFill>
              <a:schemeClr val="accent1"/>
            </a:solidFill>
            <a:ln>
              <a:noFill/>
            </a:ln>
          </p:spPr>
          <p:txBody>
            <a:bodyPr spcFirstLastPara="1" wrap="square" lIns="91425" tIns="91425" rIns="91425" bIns="91425" anchor="ctr" anchorCtr="0">
              <a:noAutofit/>
            </a:bodyPr>
            <a:lstStyle/>
            <a:p>
              <a:endParaRPr/>
            </a:p>
          </p:txBody>
        </p:sp>
        <p:sp>
          <p:nvSpPr>
            <p:cNvPr id="46" name="Google Shape;46;p6"/>
            <p:cNvSpPr/>
            <p:nvPr/>
          </p:nvSpPr>
          <p:spPr>
            <a:xfrm flipH="1">
              <a:off x="742953" y="272850"/>
              <a:ext cx="75057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47" name="Google Shape;47;p6"/>
            <p:cNvSpPr/>
            <p:nvPr/>
          </p:nvSpPr>
          <p:spPr>
            <a:xfrm flipH="1">
              <a:off x="7861618" y="272850"/>
              <a:ext cx="1759200" cy="7491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sp>
          <p:nvSpPr>
            <p:cNvPr id="48" name="Google Shape;48;p6"/>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grpSp>
      <p:sp>
        <p:nvSpPr>
          <p:cNvPr id="49" name="Google Shape;49;p6"/>
          <p:cNvSpPr txBox="1">
            <a:spLocks noGrp="1"/>
          </p:cNvSpPr>
          <p:nvPr>
            <p:ph type="title"/>
          </p:nvPr>
        </p:nvSpPr>
        <p:spPr>
          <a:xfrm>
            <a:off x="1101385" y="272850"/>
            <a:ext cx="7574400" cy="749100"/>
          </a:xfrm>
          <a:prstGeom prst="rect">
            <a:avLst/>
          </a:prstGeom>
        </p:spPr>
        <p:txBody>
          <a:bodyPr spcFirstLastPara="1" wrap="square" lIns="90641" tIns="90641" rIns="90641" bIns="90641" anchor="ctr" anchorCtr="0">
            <a:noAutofit/>
          </a:bodyPr>
          <a:lstStyle>
            <a:lvl1pPr lvl="0">
              <a:spcBef>
                <a:spcPts val="0"/>
              </a:spcBef>
              <a:spcAft>
                <a:spcPts val="0"/>
              </a:spcAft>
              <a:buSzPts val="2400"/>
              <a:buNone/>
              <a:defRPr sz="2400" b="0"/>
            </a:lvl1pPr>
            <a:lvl2pPr lvl="1">
              <a:spcBef>
                <a:spcPts val="0"/>
              </a:spcBef>
              <a:spcAft>
                <a:spcPts val="0"/>
              </a:spcAft>
              <a:buSzPts val="2400"/>
              <a:buNone/>
              <a:defRPr sz="2400" b="0"/>
            </a:lvl2pPr>
            <a:lvl3pPr lvl="2">
              <a:spcBef>
                <a:spcPts val="0"/>
              </a:spcBef>
              <a:spcAft>
                <a:spcPts val="0"/>
              </a:spcAft>
              <a:buSzPts val="2400"/>
              <a:buNone/>
              <a:defRPr sz="2400" b="0"/>
            </a:lvl3pPr>
            <a:lvl4pPr lvl="3">
              <a:spcBef>
                <a:spcPts val="0"/>
              </a:spcBef>
              <a:spcAft>
                <a:spcPts val="0"/>
              </a:spcAft>
              <a:buSzPts val="2400"/>
              <a:buNone/>
              <a:defRPr sz="2400" b="0"/>
            </a:lvl4pPr>
            <a:lvl5pPr lvl="4">
              <a:spcBef>
                <a:spcPts val="0"/>
              </a:spcBef>
              <a:spcAft>
                <a:spcPts val="0"/>
              </a:spcAft>
              <a:buSzPts val="2400"/>
              <a:buNone/>
              <a:defRPr sz="2400" b="0"/>
            </a:lvl5pPr>
            <a:lvl6pPr lvl="5">
              <a:spcBef>
                <a:spcPts val="0"/>
              </a:spcBef>
              <a:spcAft>
                <a:spcPts val="0"/>
              </a:spcAft>
              <a:buSzPts val="2400"/>
              <a:buNone/>
              <a:defRPr sz="2400" b="0"/>
            </a:lvl6pPr>
            <a:lvl7pPr lvl="6">
              <a:spcBef>
                <a:spcPts val="0"/>
              </a:spcBef>
              <a:spcAft>
                <a:spcPts val="0"/>
              </a:spcAft>
              <a:buSzPts val="2400"/>
              <a:buNone/>
              <a:defRPr sz="2400" b="0"/>
            </a:lvl7pPr>
            <a:lvl8pPr lvl="7">
              <a:spcBef>
                <a:spcPts val="0"/>
              </a:spcBef>
              <a:spcAft>
                <a:spcPts val="0"/>
              </a:spcAft>
              <a:buSzPts val="2400"/>
              <a:buNone/>
              <a:defRPr sz="2400" b="0"/>
            </a:lvl8pPr>
            <a:lvl9pPr lvl="8">
              <a:spcBef>
                <a:spcPts val="0"/>
              </a:spcBef>
              <a:spcAft>
                <a:spcPts val="0"/>
              </a:spcAft>
              <a:buSzPts val="2400"/>
              <a:buNone/>
              <a:defRPr sz="2400" b="0"/>
            </a:lvl9pPr>
          </a:lstStyle>
          <a:p>
            <a:endParaRPr/>
          </a:p>
        </p:txBody>
      </p:sp>
      <p:sp>
        <p:nvSpPr>
          <p:cNvPr id="50" name="Google Shape;50;p6"/>
          <p:cNvSpPr txBox="1">
            <a:spLocks noGrp="1"/>
          </p:cNvSpPr>
          <p:nvPr>
            <p:ph type="body" idx="1"/>
          </p:nvPr>
        </p:nvSpPr>
        <p:spPr>
          <a:xfrm>
            <a:off x="1101375" y="1311550"/>
            <a:ext cx="3681900" cy="3537900"/>
          </a:xfrm>
          <a:prstGeom prst="rect">
            <a:avLst/>
          </a:prstGeom>
        </p:spPr>
        <p:txBody>
          <a:bodyPr spcFirstLastPara="1" wrap="square" lIns="90641" tIns="90641" rIns="90641" bIns="90641" anchor="t" anchorCtr="0">
            <a:noAutofit/>
          </a:bodyPr>
          <a:lstStyle>
            <a:lvl1pPr marL="452706" lvl="0" indent="-390170">
              <a:spcBef>
                <a:spcPts val="600"/>
              </a:spcBef>
              <a:spcAft>
                <a:spcPts val="0"/>
              </a:spcAft>
              <a:buSzPts val="2600"/>
              <a:buChar char="▸"/>
              <a:defRPr sz="2600"/>
            </a:lvl1pPr>
            <a:lvl2pPr marL="905580" lvl="1" indent="-390170">
              <a:spcBef>
                <a:spcPts val="0"/>
              </a:spcBef>
              <a:spcAft>
                <a:spcPts val="0"/>
              </a:spcAft>
              <a:buSzPts val="2600"/>
              <a:buChar char="▹"/>
              <a:defRPr sz="2600"/>
            </a:lvl2pPr>
            <a:lvl3pPr marL="1358272" lvl="2" indent="-390170">
              <a:spcBef>
                <a:spcPts val="0"/>
              </a:spcBef>
              <a:spcAft>
                <a:spcPts val="0"/>
              </a:spcAft>
              <a:buSzPts val="2600"/>
              <a:buChar char="▹"/>
              <a:defRPr sz="2600"/>
            </a:lvl3pPr>
            <a:lvl4pPr marL="1811159" lvl="3" indent="-390170">
              <a:spcBef>
                <a:spcPts val="0"/>
              </a:spcBef>
              <a:spcAft>
                <a:spcPts val="0"/>
              </a:spcAft>
              <a:buSzPts val="2600"/>
              <a:buChar char="▹"/>
              <a:defRPr sz="2600"/>
            </a:lvl4pPr>
            <a:lvl5pPr marL="2263658" lvl="4" indent="-390170">
              <a:spcBef>
                <a:spcPts val="0"/>
              </a:spcBef>
              <a:spcAft>
                <a:spcPts val="0"/>
              </a:spcAft>
              <a:buSzPts val="2600"/>
              <a:buChar char="▹"/>
              <a:defRPr sz="2600"/>
            </a:lvl5pPr>
            <a:lvl6pPr marL="2716427" lvl="5" indent="-390170">
              <a:spcBef>
                <a:spcPts val="0"/>
              </a:spcBef>
              <a:spcAft>
                <a:spcPts val="0"/>
              </a:spcAft>
              <a:buSzPts val="2600"/>
              <a:buChar char="▹"/>
              <a:defRPr sz="2600"/>
            </a:lvl6pPr>
            <a:lvl7pPr marL="3169238" lvl="6" indent="-390170">
              <a:spcBef>
                <a:spcPts val="0"/>
              </a:spcBef>
              <a:spcAft>
                <a:spcPts val="0"/>
              </a:spcAft>
              <a:buSzPts val="2600"/>
              <a:buChar char="▹"/>
              <a:defRPr sz="2600"/>
            </a:lvl7pPr>
            <a:lvl8pPr marL="3622055" lvl="7" indent="-390170">
              <a:spcBef>
                <a:spcPts val="0"/>
              </a:spcBef>
              <a:spcAft>
                <a:spcPts val="0"/>
              </a:spcAft>
              <a:buSzPts val="2600"/>
              <a:buChar char="▹"/>
              <a:defRPr sz="2600"/>
            </a:lvl8pPr>
            <a:lvl9pPr marL="4074815" lvl="8" indent="-390170">
              <a:spcBef>
                <a:spcPts val="0"/>
              </a:spcBef>
              <a:spcAft>
                <a:spcPts val="0"/>
              </a:spcAft>
              <a:buSzPts val="2600"/>
              <a:buChar char="▹"/>
              <a:defRPr sz="2600"/>
            </a:lvl9pPr>
          </a:lstStyle>
          <a:p>
            <a:endParaRPr/>
          </a:p>
        </p:txBody>
      </p:sp>
      <p:sp>
        <p:nvSpPr>
          <p:cNvPr id="51" name="Google Shape;51;p6"/>
          <p:cNvSpPr txBox="1">
            <a:spLocks noGrp="1"/>
          </p:cNvSpPr>
          <p:nvPr>
            <p:ph type="body" idx="2"/>
          </p:nvPr>
        </p:nvSpPr>
        <p:spPr>
          <a:xfrm>
            <a:off x="5004950" y="1311550"/>
            <a:ext cx="3681900" cy="3537900"/>
          </a:xfrm>
          <a:prstGeom prst="rect">
            <a:avLst/>
          </a:prstGeom>
        </p:spPr>
        <p:txBody>
          <a:bodyPr spcFirstLastPara="1" wrap="square" lIns="90641" tIns="90641" rIns="90641" bIns="90641" anchor="t" anchorCtr="0">
            <a:noAutofit/>
          </a:bodyPr>
          <a:lstStyle>
            <a:lvl1pPr marL="452706" lvl="0" indent="-390170">
              <a:spcBef>
                <a:spcPts val="600"/>
              </a:spcBef>
              <a:spcAft>
                <a:spcPts val="0"/>
              </a:spcAft>
              <a:buSzPts val="2600"/>
              <a:buChar char="▸"/>
              <a:defRPr sz="2600"/>
            </a:lvl1pPr>
            <a:lvl2pPr marL="905580" lvl="1" indent="-390170">
              <a:spcBef>
                <a:spcPts val="0"/>
              </a:spcBef>
              <a:spcAft>
                <a:spcPts val="0"/>
              </a:spcAft>
              <a:buSzPts val="2600"/>
              <a:buChar char="▹"/>
              <a:defRPr sz="2600"/>
            </a:lvl2pPr>
            <a:lvl3pPr marL="1358272" lvl="2" indent="-390170">
              <a:spcBef>
                <a:spcPts val="0"/>
              </a:spcBef>
              <a:spcAft>
                <a:spcPts val="0"/>
              </a:spcAft>
              <a:buSzPts val="2600"/>
              <a:buChar char="▹"/>
              <a:defRPr sz="2600"/>
            </a:lvl3pPr>
            <a:lvl4pPr marL="1811159" lvl="3" indent="-390170">
              <a:spcBef>
                <a:spcPts val="0"/>
              </a:spcBef>
              <a:spcAft>
                <a:spcPts val="0"/>
              </a:spcAft>
              <a:buSzPts val="2600"/>
              <a:buChar char="▹"/>
              <a:defRPr sz="2600"/>
            </a:lvl4pPr>
            <a:lvl5pPr marL="2263658" lvl="4" indent="-390170">
              <a:spcBef>
                <a:spcPts val="0"/>
              </a:spcBef>
              <a:spcAft>
                <a:spcPts val="0"/>
              </a:spcAft>
              <a:buSzPts val="2600"/>
              <a:buChar char="▹"/>
              <a:defRPr sz="2600"/>
            </a:lvl5pPr>
            <a:lvl6pPr marL="2716427" lvl="5" indent="-390170">
              <a:spcBef>
                <a:spcPts val="0"/>
              </a:spcBef>
              <a:spcAft>
                <a:spcPts val="0"/>
              </a:spcAft>
              <a:buSzPts val="2600"/>
              <a:buChar char="▹"/>
              <a:defRPr sz="2600"/>
            </a:lvl6pPr>
            <a:lvl7pPr marL="3169238" lvl="6" indent="-390170">
              <a:spcBef>
                <a:spcPts val="0"/>
              </a:spcBef>
              <a:spcAft>
                <a:spcPts val="0"/>
              </a:spcAft>
              <a:buSzPts val="2600"/>
              <a:buChar char="▹"/>
              <a:defRPr sz="2600"/>
            </a:lvl7pPr>
            <a:lvl8pPr marL="3622055" lvl="7" indent="-390170">
              <a:spcBef>
                <a:spcPts val="0"/>
              </a:spcBef>
              <a:spcAft>
                <a:spcPts val="0"/>
              </a:spcAft>
              <a:buSzPts val="2600"/>
              <a:buChar char="▹"/>
              <a:defRPr sz="2600"/>
            </a:lvl8pPr>
            <a:lvl9pPr marL="4074815" lvl="8" indent="-390170">
              <a:spcBef>
                <a:spcPts val="0"/>
              </a:spcBef>
              <a:spcAft>
                <a:spcPts val="0"/>
              </a:spcAft>
              <a:buSzPts val="2600"/>
              <a:buChar char="▹"/>
              <a:defRPr sz="2600"/>
            </a:lvl9pPr>
          </a:lstStyle>
          <a:p>
            <a:endParaRPr/>
          </a:p>
        </p:txBody>
      </p:sp>
      <p:sp>
        <p:nvSpPr>
          <p:cNvPr id="52" name="Google Shape;52;p6"/>
          <p:cNvSpPr txBox="1">
            <a:spLocks noGrp="1"/>
          </p:cNvSpPr>
          <p:nvPr>
            <p:ph type="sldNum" idx="12"/>
          </p:nvPr>
        </p:nvSpPr>
        <p:spPr>
          <a:xfrm>
            <a:off x="1" y="0"/>
            <a:ext cx="594900" cy="731700"/>
          </a:xfrm>
          <a:prstGeom prst="rect">
            <a:avLst/>
          </a:prstGeom>
        </p:spPr>
        <p:txBody>
          <a:bodyPr spcFirstLastPara="1" wrap="square" lIns="90641" tIns="90641" rIns="90641" bIns="90641"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114532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6"/>
        <p:cNvGrpSpPr/>
        <p:nvPr/>
      </p:nvGrpSpPr>
      <p:grpSpPr>
        <a:xfrm>
          <a:off x="0" y="0"/>
          <a:ext cx="0" cy="0"/>
          <a:chOff x="0" y="0"/>
          <a:chExt cx="0" cy="0"/>
        </a:xfrm>
      </p:grpSpPr>
      <p:grpSp>
        <p:nvGrpSpPr>
          <p:cNvPr id="67" name="Google Shape;67;p8"/>
          <p:cNvGrpSpPr/>
          <p:nvPr/>
        </p:nvGrpSpPr>
        <p:grpSpPr>
          <a:xfrm>
            <a:off x="-903535" y="-38099"/>
            <a:ext cx="10524355" cy="5214650"/>
            <a:chOff x="-903537" y="-38100"/>
            <a:chExt cx="10524355" cy="5214650"/>
          </a:xfrm>
        </p:grpSpPr>
        <p:sp>
          <p:nvSpPr>
            <p:cNvPr id="68" name="Google Shape;68;p8"/>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lt2"/>
            </a:solidFill>
            <a:ln>
              <a:noFill/>
            </a:ln>
          </p:spPr>
        </p:sp>
        <p:sp>
          <p:nvSpPr>
            <p:cNvPr id="69" name="Google Shape;69;p8"/>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70" name="Google Shape;70;p8"/>
            <p:cNvSpPr/>
            <p:nvPr/>
          </p:nvSpPr>
          <p:spPr>
            <a:xfrm flipH="1">
              <a:off x="472134" y="-9525"/>
              <a:ext cx="518400" cy="749100"/>
            </a:xfrm>
            <a:prstGeom prst="parallelogram">
              <a:avLst>
                <a:gd name="adj" fmla="val 75009"/>
              </a:avLst>
            </a:prstGeom>
            <a:solidFill>
              <a:schemeClr val="accent1"/>
            </a:solidFill>
            <a:ln>
              <a:noFill/>
            </a:ln>
          </p:spPr>
          <p:txBody>
            <a:bodyPr spcFirstLastPara="1" wrap="square" lIns="91425" tIns="91425" rIns="91425" bIns="91425" anchor="ctr" anchorCtr="0">
              <a:noAutofit/>
            </a:bodyPr>
            <a:lstStyle/>
            <a:p>
              <a:endParaRPr/>
            </a:p>
          </p:txBody>
        </p:sp>
        <p:sp>
          <p:nvSpPr>
            <p:cNvPr id="71" name="Google Shape;71;p8"/>
            <p:cNvSpPr/>
            <p:nvPr/>
          </p:nvSpPr>
          <p:spPr>
            <a:xfrm flipH="1">
              <a:off x="742953" y="272850"/>
              <a:ext cx="7505700" cy="749100"/>
            </a:xfrm>
            <a:prstGeom prst="parallelogram">
              <a:avLst>
                <a:gd name="adj" fmla="val 51542"/>
              </a:avLst>
            </a:prstGeom>
            <a:solidFill>
              <a:schemeClr val="dk1"/>
            </a:solidFill>
            <a:ln>
              <a:noFill/>
            </a:ln>
          </p:spPr>
          <p:txBody>
            <a:bodyPr spcFirstLastPara="1" wrap="square" lIns="91425" tIns="91425" rIns="91425" bIns="91425" anchor="ctr" anchorCtr="0">
              <a:noAutofit/>
            </a:bodyPr>
            <a:lstStyle/>
            <a:p>
              <a:endParaRPr/>
            </a:p>
          </p:txBody>
        </p:sp>
        <p:sp>
          <p:nvSpPr>
            <p:cNvPr id="72" name="Google Shape;72;p8"/>
            <p:cNvSpPr/>
            <p:nvPr/>
          </p:nvSpPr>
          <p:spPr>
            <a:xfrm flipH="1">
              <a:off x="7861618" y="272850"/>
              <a:ext cx="1759200" cy="7491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sp>
          <p:nvSpPr>
            <p:cNvPr id="73" name="Google Shape;73;p8"/>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1425" tIns="91425" rIns="91425" bIns="91425" anchor="ctr" anchorCtr="0">
              <a:noAutofit/>
            </a:bodyPr>
            <a:lstStyle/>
            <a:p>
              <a:endParaRPr/>
            </a:p>
          </p:txBody>
        </p:sp>
      </p:grpSp>
      <p:sp>
        <p:nvSpPr>
          <p:cNvPr id="74" name="Google Shape;74;p8"/>
          <p:cNvSpPr txBox="1">
            <a:spLocks noGrp="1"/>
          </p:cNvSpPr>
          <p:nvPr>
            <p:ph type="title"/>
          </p:nvPr>
        </p:nvSpPr>
        <p:spPr>
          <a:xfrm>
            <a:off x="1104901" y="276075"/>
            <a:ext cx="6724500" cy="749100"/>
          </a:xfrm>
          <a:prstGeom prst="rect">
            <a:avLst/>
          </a:prstGeom>
        </p:spPr>
        <p:txBody>
          <a:bodyPr spcFirstLastPara="1" wrap="square" lIns="90641" tIns="90641" rIns="90641" bIns="90641"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75" name="Google Shape;75;p8"/>
          <p:cNvSpPr txBox="1">
            <a:spLocks noGrp="1"/>
          </p:cNvSpPr>
          <p:nvPr>
            <p:ph type="sldNum" idx="12"/>
          </p:nvPr>
        </p:nvSpPr>
        <p:spPr>
          <a:xfrm>
            <a:off x="1" y="0"/>
            <a:ext cx="594900" cy="731700"/>
          </a:xfrm>
          <a:prstGeom prst="rect">
            <a:avLst/>
          </a:prstGeom>
        </p:spPr>
        <p:txBody>
          <a:bodyPr spcFirstLastPara="1" wrap="square" lIns="90641" tIns="90641" rIns="90641" bIns="90641"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780424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Image background">
  <p:cSld name="Image background">
    <p:spTree>
      <p:nvGrpSpPr>
        <p:cNvPr id="1" name="Shape 76"/>
        <p:cNvGrpSpPr/>
        <p:nvPr/>
      </p:nvGrpSpPr>
      <p:grpSpPr>
        <a:xfrm>
          <a:off x="0" y="0"/>
          <a:ext cx="0" cy="0"/>
          <a:chOff x="0" y="0"/>
          <a:chExt cx="0" cy="0"/>
        </a:xfrm>
      </p:grpSpPr>
      <p:sp>
        <p:nvSpPr>
          <p:cNvPr id="77" name="Google Shape;77;p9"/>
          <p:cNvSpPr/>
          <p:nvPr/>
        </p:nvSpPr>
        <p:spPr>
          <a:xfrm>
            <a:off x="-55060" y="-38099"/>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FFFFFF">
              <a:alpha val="17690"/>
            </a:srgbClr>
          </a:solidFill>
          <a:ln>
            <a:noFill/>
          </a:ln>
        </p:spPr>
      </p:sp>
      <p:sp>
        <p:nvSpPr>
          <p:cNvPr id="78" name="Google Shape;78;p9"/>
          <p:cNvSpPr/>
          <p:nvPr/>
        </p:nvSpPr>
        <p:spPr>
          <a:xfrm flipH="1">
            <a:off x="-903537" y="-17561"/>
            <a:ext cx="1759200" cy="749100"/>
          </a:xfrm>
          <a:prstGeom prst="parallelogram">
            <a:avLst>
              <a:gd name="adj" fmla="val 51542"/>
            </a:avLst>
          </a:prstGeom>
          <a:solidFill>
            <a:schemeClr val="dk1"/>
          </a:solidFill>
          <a:ln>
            <a:noFill/>
          </a:ln>
        </p:spPr>
        <p:txBody>
          <a:bodyPr spcFirstLastPara="1" wrap="square" lIns="90641" tIns="90641" rIns="90641" bIns="90641" anchor="ctr" anchorCtr="0">
            <a:noAutofit/>
          </a:bodyPr>
          <a:lstStyle/>
          <a:p>
            <a:endParaRPr/>
          </a:p>
        </p:txBody>
      </p:sp>
      <p:sp>
        <p:nvSpPr>
          <p:cNvPr id="79" name="Google Shape;79;p9"/>
          <p:cNvSpPr/>
          <p:nvPr/>
        </p:nvSpPr>
        <p:spPr>
          <a:xfrm flipH="1">
            <a:off x="472135" y="-9525"/>
            <a:ext cx="518400" cy="749100"/>
          </a:xfrm>
          <a:prstGeom prst="parallelogram">
            <a:avLst>
              <a:gd name="adj" fmla="val 75009"/>
            </a:avLst>
          </a:prstGeom>
          <a:solidFill>
            <a:srgbClr val="FFFFFF"/>
          </a:solidFill>
          <a:ln>
            <a:noFill/>
          </a:ln>
        </p:spPr>
        <p:txBody>
          <a:bodyPr spcFirstLastPara="1" wrap="square" lIns="90641" tIns="90641" rIns="90641" bIns="90641" anchor="ctr" anchorCtr="0">
            <a:noAutofit/>
          </a:bodyPr>
          <a:lstStyle/>
          <a:p>
            <a:endParaRPr/>
          </a:p>
        </p:txBody>
      </p:sp>
      <p:sp>
        <p:nvSpPr>
          <p:cNvPr id="80" name="Google Shape;80;p9"/>
          <p:cNvSpPr/>
          <p:nvPr/>
        </p:nvSpPr>
        <p:spPr>
          <a:xfrm flipH="1">
            <a:off x="742954" y="272850"/>
            <a:ext cx="7505700" cy="749100"/>
          </a:xfrm>
          <a:prstGeom prst="parallelogram">
            <a:avLst>
              <a:gd name="adj" fmla="val 51542"/>
            </a:avLst>
          </a:prstGeom>
          <a:solidFill>
            <a:srgbClr val="222222">
              <a:alpha val="64620"/>
            </a:srgbClr>
          </a:solidFill>
          <a:ln>
            <a:noFill/>
          </a:ln>
        </p:spPr>
        <p:txBody>
          <a:bodyPr spcFirstLastPara="1" wrap="square" lIns="90641" tIns="90641" rIns="90641" bIns="90641" anchor="ctr" anchorCtr="0">
            <a:noAutofit/>
          </a:bodyPr>
          <a:lstStyle/>
          <a:p>
            <a:endParaRPr/>
          </a:p>
        </p:txBody>
      </p:sp>
      <p:sp>
        <p:nvSpPr>
          <p:cNvPr id="81" name="Google Shape;81;p9"/>
          <p:cNvSpPr/>
          <p:nvPr/>
        </p:nvSpPr>
        <p:spPr>
          <a:xfrm flipH="1">
            <a:off x="7861619" y="272850"/>
            <a:ext cx="1759200" cy="749100"/>
          </a:xfrm>
          <a:prstGeom prst="parallelogram">
            <a:avLst>
              <a:gd name="adj" fmla="val 51542"/>
            </a:avLst>
          </a:prstGeom>
          <a:solidFill>
            <a:schemeClr val="accent1"/>
          </a:solidFill>
          <a:ln>
            <a:noFill/>
          </a:ln>
        </p:spPr>
        <p:txBody>
          <a:bodyPr spcFirstLastPara="1" wrap="square" lIns="90641" tIns="90641" rIns="90641" bIns="90641" anchor="ctr" anchorCtr="0">
            <a:noAutofit/>
          </a:bodyPr>
          <a:lstStyle/>
          <a:p>
            <a:endParaRPr/>
          </a:p>
        </p:txBody>
      </p:sp>
      <p:sp>
        <p:nvSpPr>
          <p:cNvPr id="82" name="Google Shape;82;p9"/>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0641" tIns="90641" rIns="90641" bIns="90641" anchor="ctr" anchorCtr="0">
            <a:noAutofit/>
          </a:bodyPr>
          <a:lstStyle/>
          <a:p>
            <a:endParaRPr/>
          </a:p>
        </p:txBody>
      </p:sp>
      <p:sp>
        <p:nvSpPr>
          <p:cNvPr id="83" name="Google Shape;83;p9"/>
          <p:cNvSpPr txBox="1">
            <a:spLocks noGrp="1"/>
          </p:cNvSpPr>
          <p:nvPr>
            <p:ph type="title"/>
          </p:nvPr>
        </p:nvSpPr>
        <p:spPr>
          <a:xfrm>
            <a:off x="1104901" y="276075"/>
            <a:ext cx="6724500" cy="749100"/>
          </a:xfrm>
          <a:prstGeom prst="rect">
            <a:avLst/>
          </a:prstGeom>
        </p:spPr>
        <p:txBody>
          <a:bodyPr spcFirstLastPara="1" wrap="square" lIns="90641" tIns="90641" rIns="90641" bIns="90641"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84" name="Google Shape;84;p9"/>
          <p:cNvSpPr txBox="1">
            <a:spLocks noGrp="1"/>
          </p:cNvSpPr>
          <p:nvPr>
            <p:ph type="sldNum" idx="12"/>
          </p:nvPr>
        </p:nvSpPr>
        <p:spPr>
          <a:xfrm>
            <a:off x="1" y="0"/>
            <a:ext cx="594900" cy="731700"/>
          </a:xfrm>
          <a:prstGeom prst="rect">
            <a:avLst/>
          </a:prstGeom>
        </p:spPr>
        <p:txBody>
          <a:bodyPr spcFirstLastPara="1" wrap="square" lIns="90641" tIns="90641" rIns="90641" bIns="90641"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172966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inverted">
  <p:cSld name="Blank inverted">
    <p:bg>
      <p:bgPr>
        <a:solidFill>
          <a:schemeClr val="dk1"/>
        </a:solidFill>
        <a:effectLst/>
      </p:bgPr>
    </p:bg>
    <p:spTree>
      <p:nvGrpSpPr>
        <p:cNvPr id="1" name="Shape 99"/>
        <p:cNvGrpSpPr/>
        <p:nvPr/>
      </p:nvGrpSpPr>
      <p:grpSpPr>
        <a:xfrm>
          <a:off x="0" y="0"/>
          <a:ext cx="0" cy="0"/>
          <a:chOff x="0" y="0"/>
          <a:chExt cx="0" cy="0"/>
        </a:xfrm>
      </p:grpSpPr>
      <p:sp>
        <p:nvSpPr>
          <p:cNvPr id="100" name="Google Shape;100;p12"/>
          <p:cNvSpPr/>
          <p:nvPr/>
        </p:nvSpPr>
        <p:spPr>
          <a:xfrm>
            <a:off x="-55060" y="-38099"/>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chemeClr val="accent3"/>
          </a:solidFill>
          <a:ln>
            <a:noFill/>
          </a:ln>
        </p:spPr>
      </p:sp>
      <p:sp>
        <p:nvSpPr>
          <p:cNvPr id="101" name="Google Shape;101;p12"/>
          <p:cNvSpPr/>
          <p:nvPr/>
        </p:nvSpPr>
        <p:spPr>
          <a:xfrm flipH="1">
            <a:off x="-903537" y="-17561"/>
            <a:ext cx="1759200" cy="749100"/>
          </a:xfrm>
          <a:prstGeom prst="parallelogram">
            <a:avLst>
              <a:gd name="adj" fmla="val 51542"/>
            </a:avLst>
          </a:prstGeom>
          <a:solidFill>
            <a:schemeClr val="accent1"/>
          </a:solidFill>
          <a:ln>
            <a:noFill/>
          </a:ln>
        </p:spPr>
        <p:txBody>
          <a:bodyPr spcFirstLastPara="1" wrap="square" lIns="90641" tIns="90641" rIns="90641" bIns="90641" anchor="ctr" anchorCtr="0">
            <a:noAutofit/>
          </a:bodyPr>
          <a:lstStyle/>
          <a:p>
            <a:endParaRPr/>
          </a:p>
        </p:txBody>
      </p:sp>
      <p:sp>
        <p:nvSpPr>
          <p:cNvPr id="102" name="Google Shape;102;p12"/>
          <p:cNvSpPr/>
          <p:nvPr/>
        </p:nvSpPr>
        <p:spPr>
          <a:xfrm flipH="1">
            <a:off x="472135" y="-9525"/>
            <a:ext cx="518400" cy="749100"/>
          </a:xfrm>
          <a:prstGeom prst="parallelogram">
            <a:avLst>
              <a:gd name="adj" fmla="val 75009"/>
            </a:avLst>
          </a:prstGeom>
          <a:solidFill>
            <a:schemeClr val="lt1"/>
          </a:solidFill>
          <a:ln>
            <a:noFill/>
          </a:ln>
        </p:spPr>
        <p:txBody>
          <a:bodyPr spcFirstLastPara="1" wrap="square" lIns="90641" tIns="90641" rIns="90641" bIns="90641" anchor="ctr" anchorCtr="0">
            <a:noAutofit/>
          </a:bodyPr>
          <a:lstStyle/>
          <a:p>
            <a:endParaRPr/>
          </a:p>
        </p:txBody>
      </p:sp>
      <p:sp>
        <p:nvSpPr>
          <p:cNvPr id="103" name="Google Shape;103;p12"/>
          <p:cNvSpPr/>
          <p:nvPr/>
        </p:nvSpPr>
        <p:spPr>
          <a:xfrm flipH="1">
            <a:off x="990375" y="4925850"/>
            <a:ext cx="8369700" cy="228000"/>
          </a:xfrm>
          <a:prstGeom prst="parallelogram">
            <a:avLst>
              <a:gd name="adj" fmla="val 51542"/>
            </a:avLst>
          </a:prstGeom>
          <a:solidFill>
            <a:schemeClr val="accent1"/>
          </a:solidFill>
          <a:ln>
            <a:noFill/>
          </a:ln>
        </p:spPr>
        <p:txBody>
          <a:bodyPr spcFirstLastPara="1" wrap="square" lIns="90641" tIns="90641" rIns="90641" bIns="90641" anchor="ctr" anchorCtr="0">
            <a:noAutofit/>
          </a:bodyPr>
          <a:lstStyle/>
          <a:p>
            <a:endParaRPr/>
          </a:p>
        </p:txBody>
      </p:sp>
      <p:sp>
        <p:nvSpPr>
          <p:cNvPr id="104" name="Google Shape;104;p12"/>
          <p:cNvSpPr txBox="1">
            <a:spLocks noGrp="1"/>
          </p:cNvSpPr>
          <p:nvPr>
            <p:ph type="sldNum" idx="12"/>
          </p:nvPr>
        </p:nvSpPr>
        <p:spPr>
          <a:xfrm>
            <a:off x="1" y="0"/>
            <a:ext cx="594900" cy="731700"/>
          </a:xfrm>
          <a:prstGeom prst="rect">
            <a:avLst/>
          </a:prstGeom>
        </p:spPr>
        <p:txBody>
          <a:bodyPr spcFirstLastPara="1" wrap="square" lIns="90641" tIns="90641" rIns="90641" bIns="90641"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47551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592850" y="2257100"/>
            <a:ext cx="5958300" cy="943200"/>
          </a:xfrm>
          <a:prstGeom prst="rect">
            <a:avLst/>
          </a:prstGeom>
        </p:spPr>
        <p:txBody>
          <a:bodyPr spcFirstLastPara="1" wrap="square" lIns="90641" tIns="90641" rIns="90641" bIns="90641" anchor="ctr" anchorCtr="0">
            <a:noAutofit/>
          </a:bodyPr>
          <a:lstStyle>
            <a:lvl1pPr lvl="0" algn="ctr">
              <a:spcBef>
                <a:spcPts val="0"/>
              </a:spcBef>
              <a:spcAft>
                <a:spcPts val="0"/>
              </a:spcAft>
              <a:buClr>
                <a:schemeClr val="lt2"/>
              </a:buClr>
              <a:buSzPts val="5200"/>
              <a:buNone/>
              <a:defRPr sz="5200">
                <a:solidFill>
                  <a:schemeClr val="lt2"/>
                </a:solidFill>
              </a:defRPr>
            </a:lvl1pPr>
            <a:lvl2pPr lvl="1" algn="ctr">
              <a:spcBef>
                <a:spcPts val="0"/>
              </a:spcBef>
              <a:spcAft>
                <a:spcPts val="0"/>
              </a:spcAft>
              <a:buClr>
                <a:schemeClr val="lt2"/>
              </a:buClr>
              <a:buSzPts val="5200"/>
              <a:buNone/>
              <a:defRPr sz="5200">
                <a:solidFill>
                  <a:schemeClr val="lt2"/>
                </a:solidFill>
              </a:defRPr>
            </a:lvl2pPr>
            <a:lvl3pPr lvl="2" algn="ctr">
              <a:spcBef>
                <a:spcPts val="0"/>
              </a:spcBef>
              <a:spcAft>
                <a:spcPts val="0"/>
              </a:spcAft>
              <a:buClr>
                <a:schemeClr val="lt2"/>
              </a:buClr>
              <a:buSzPts val="5200"/>
              <a:buNone/>
              <a:defRPr sz="5200">
                <a:solidFill>
                  <a:schemeClr val="lt2"/>
                </a:solidFill>
              </a:defRPr>
            </a:lvl3pPr>
            <a:lvl4pPr lvl="3" algn="ctr">
              <a:spcBef>
                <a:spcPts val="0"/>
              </a:spcBef>
              <a:spcAft>
                <a:spcPts val="0"/>
              </a:spcAft>
              <a:buClr>
                <a:schemeClr val="lt2"/>
              </a:buClr>
              <a:buSzPts val="5200"/>
              <a:buNone/>
              <a:defRPr sz="5200">
                <a:solidFill>
                  <a:schemeClr val="lt2"/>
                </a:solidFill>
              </a:defRPr>
            </a:lvl4pPr>
            <a:lvl5pPr lvl="4" algn="ctr">
              <a:spcBef>
                <a:spcPts val="0"/>
              </a:spcBef>
              <a:spcAft>
                <a:spcPts val="0"/>
              </a:spcAft>
              <a:buClr>
                <a:schemeClr val="lt2"/>
              </a:buClr>
              <a:buSzPts val="5200"/>
              <a:buNone/>
              <a:defRPr sz="5200">
                <a:solidFill>
                  <a:schemeClr val="lt2"/>
                </a:solidFill>
              </a:defRPr>
            </a:lvl5pPr>
            <a:lvl6pPr lvl="5" algn="ctr">
              <a:spcBef>
                <a:spcPts val="0"/>
              </a:spcBef>
              <a:spcAft>
                <a:spcPts val="0"/>
              </a:spcAft>
              <a:buClr>
                <a:schemeClr val="lt2"/>
              </a:buClr>
              <a:buSzPts val="5200"/>
              <a:buNone/>
              <a:defRPr sz="5200">
                <a:solidFill>
                  <a:schemeClr val="lt2"/>
                </a:solidFill>
              </a:defRPr>
            </a:lvl6pPr>
            <a:lvl7pPr lvl="6" algn="ctr">
              <a:spcBef>
                <a:spcPts val="0"/>
              </a:spcBef>
              <a:spcAft>
                <a:spcPts val="0"/>
              </a:spcAft>
              <a:buClr>
                <a:schemeClr val="lt2"/>
              </a:buClr>
              <a:buSzPts val="5200"/>
              <a:buNone/>
              <a:defRPr sz="5200">
                <a:solidFill>
                  <a:schemeClr val="lt2"/>
                </a:solidFill>
              </a:defRPr>
            </a:lvl7pPr>
            <a:lvl8pPr lvl="7" algn="ctr">
              <a:spcBef>
                <a:spcPts val="0"/>
              </a:spcBef>
              <a:spcAft>
                <a:spcPts val="0"/>
              </a:spcAft>
              <a:buClr>
                <a:schemeClr val="lt2"/>
              </a:buClr>
              <a:buSzPts val="5200"/>
              <a:buNone/>
              <a:defRPr sz="5200">
                <a:solidFill>
                  <a:schemeClr val="lt2"/>
                </a:solidFill>
              </a:defRPr>
            </a:lvl8pPr>
            <a:lvl9pPr lvl="8" algn="ctr">
              <a:spcBef>
                <a:spcPts val="0"/>
              </a:spcBef>
              <a:spcAft>
                <a:spcPts val="0"/>
              </a:spcAft>
              <a:buClr>
                <a:schemeClr val="lt2"/>
              </a:buClr>
              <a:buSzPts val="5200"/>
              <a:buNone/>
              <a:defRPr sz="5200">
                <a:solidFill>
                  <a:schemeClr val="lt2"/>
                </a:solidFill>
              </a:defRPr>
            </a:lvl9pPr>
          </a:lstStyle>
          <a:p>
            <a:endParaRPr/>
          </a:p>
        </p:txBody>
      </p:sp>
      <p:sp>
        <p:nvSpPr>
          <p:cNvPr id="10" name="Google Shape;10;p2"/>
          <p:cNvSpPr txBox="1">
            <a:spLocks noGrp="1"/>
          </p:cNvSpPr>
          <p:nvPr>
            <p:ph type="subTitle" idx="1"/>
          </p:nvPr>
        </p:nvSpPr>
        <p:spPr>
          <a:xfrm>
            <a:off x="2617650" y="1786700"/>
            <a:ext cx="3908700" cy="470400"/>
          </a:xfrm>
          <a:prstGeom prst="rect">
            <a:avLst/>
          </a:prstGeom>
        </p:spPr>
        <p:txBody>
          <a:bodyPr spcFirstLastPara="1" wrap="square" lIns="90641" tIns="90641" rIns="90641" bIns="90641" anchor="ctr" anchorCtr="0">
            <a:noAutofit/>
          </a:bodyPr>
          <a:lstStyle>
            <a:lvl1pPr lvl="0" algn="ctr">
              <a:lnSpc>
                <a:spcPct val="100000"/>
              </a:lnSpc>
              <a:spcBef>
                <a:spcPts val="0"/>
              </a:spcBef>
              <a:spcAft>
                <a:spcPts val="0"/>
              </a:spcAft>
              <a:buSzPts val="1800"/>
              <a:buFont typeface="Source Sans Pro"/>
              <a:buNone/>
              <a:defRPr>
                <a:latin typeface="Source Sans Pro"/>
                <a:ea typeface="Source Sans Pro"/>
                <a:cs typeface="Source Sans Pro"/>
                <a:sym typeface="Source Sans Pro"/>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900108">
            <a:off x="7586329"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
        <p:nvSpPr>
          <p:cNvPr id="12" name="Google Shape;12;p2"/>
          <p:cNvSpPr/>
          <p:nvPr/>
        </p:nvSpPr>
        <p:spPr>
          <a:xfrm>
            <a:off x="5" y="2"/>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99182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hasCustomPrompt="1"/>
          </p:nvPr>
        </p:nvSpPr>
        <p:spPr>
          <a:xfrm>
            <a:off x="3781075" y="1635450"/>
            <a:ext cx="1714500" cy="973200"/>
          </a:xfrm>
          <a:prstGeom prst="rect">
            <a:avLst/>
          </a:prstGeom>
        </p:spPr>
        <p:txBody>
          <a:bodyPr spcFirstLastPara="1" wrap="square" lIns="90641" tIns="90641" rIns="90641" bIns="90641" anchor="b" anchorCtr="0">
            <a:noAutofit/>
          </a:bodyPr>
          <a:lstStyle>
            <a:lvl1pPr lvl="0" algn="ctr" rtl="0">
              <a:spcBef>
                <a:spcPts val="0"/>
              </a:spcBef>
              <a:spcAft>
                <a:spcPts val="0"/>
              </a:spcAft>
              <a:buClr>
                <a:schemeClr val="accent1"/>
              </a:buClr>
              <a:buSzPts val="6000"/>
              <a:buNone/>
              <a:defRPr sz="60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5" name="Google Shape;15;p3"/>
          <p:cNvSpPr txBox="1">
            <a:spLocks noGrp="1"/>
          </p:cNvSpPr>
          <p:nvPr>
            <p:ph type="title" idx="2"/>
          </p:nvPr>
        </p:nvSpPr>
        <p:spPr>
          <a:xfrm>
            <a:off x="2343300" y="2406625"/>
            <a:ext cx="4457700" cy="609600"/>
          </a:xfrm>
          <a:prstGeom prst="rect">
            <a:avLst/>
          </a:prstGeom>
        </p:spPr>
        <p:txBody>
          <a:bodyPr spcFirstLastPara="1" wrap="square" lIns="90641" tIns="90641" rIns="90641" bIns="90641" anchor="t" anchorCtr="0">
            <a:noAutofit/>
          </a:bodyPr>
          <a:lstStyle>
            <a:lvl1pPr lvl="0" algn="ctr" rtl="0">
              <a:spcBef>
                <a:spcPts val="0"/>
              </a:spcBef>
              <a:spcAft>
                <a:spcPts val="0"/>
              </a:spcAft>
              <a:buClr>
                <a:schemeClr val="lt2"/>
              </a:buClr>
              <a:buSzPts val="3000"/>
              <a:buNone/>
              <a:defRPr sz="3000">
                <a:solidFill>
                  <a:schemeClr val="lt2"/>
                </a:solidFill>
              </a:defRPr>
            </a:lvl1pPr>
            <a:lvl2pPr lvl="1" rtl="0">
              <a:spcBef>
                <a:spcPts val="0"/>
              </a:spcBef>
              <a:spcAft>
                <a:spcPts val="0"/>
              </a:spcAft>
              <a:buClr>
                <a:schemeClr val="lt2"/>
              </a:buClr>
              <a:buSzPts val="2800"/>
              <a:buNone/>
              <a:defRPr>
                <a:solidFill>
                  <a:schemeClr val="lt2"/>
                </a:solidFill>
              </a:defRPr>
            </a:lvl2pPr>
            <a:lvl3pPr lvl="2" rtl="0">
              <a:spcBef>
                <a:spcPts val="0"/>
              </a:spcBef>
              <a:spcAft>
                <a:spcPts val="0"/>
              </a:spcAft>
              <a:buClr>
                <a:schemeClr val="lt2"/>
              </a:buClr>
              <a:buSzPts val="2800"/>
              <a:buNone/>
              <a:defRPr>
                <a:solidFill>
                  <a:schemeClr val="lt2"/>
                </a:solidFill>
              </a:defRPr>
            </a:lvl3pPr>
            <a:lvl4pPr lvl="3" rtl="0">
              <a:spcBef>
                <a:spcPts val="0"/>
              </a:spcBef>
              <a:spcAft>
                <a:spcPts val="0"/>
              </a:spcAft>
              <a:buClr>
                <a:schemeClr val="lt2"/>
              </a:buClr>
              <a:buSzPts val="2800"/>
              <a:buNone/>
              <a:defRPr>
                <a:solidFill>
                  <a:schemeClr val="lt2"/>
                </a:solidFill>
              </a:defRPr>
            </a:lvl4pPr>
            <a:lvl5pPr lvl="4" rtl="0">
              <a:spcBef>
                <a:spcPts val="0"/>
              </a:spcBef>
              <a:spcAft>
                <a:spcPts val="0"/>
              </a:spcAft>
              <a:buClr>
                <a:schemeClr val="lt2"/>
              </a:buClr>
              <a:buSzPts val="2800"/>
              <a:buNone/>
              <a:defRPr>
                <a:solidFill>
                  <a:schemeClr val="lt2"/>
                </a:solidFill>
              </a:defRPr>
            </a:lvl5pPr>
            <a:lvl6pPr lvl="5" rtl="0">
              <a:spcBef>
                <a:spcPts val="0"/>
              </a:spcBef>
              <a:spcAft>
                <a:spcPts val="0"/>
              </a:spcAft>
              <a:buClr>
                <a:schemeClr val="lt2"/>
              </a:buClr>
              <a:buSzPts val="2800"/>
              <a:buNone/>
              <a:defRPr>
                <a:solidFill>
                  <a:schemeClr val="lt2"/>
                </a:solidFill>
              </a:defRPr>
            </a:lvl6pPr>
            <a:lvl7pPr lvl="6" rtl="0">
              <a:spcBef>
                <a:spcPts val="0"/>
              </a:spcBef>
              <a:spcAft>
                <a:spcPts val="0"/>
              </a:spcAft>
              <a:buClr>
                <a:schemeClr val="lt2"/>
              </a:buClr>
              <a:buSzPts val="2800"/>
              <a:buNone/>
              <a:defRPr>
                <a:solidFill>
                  <a:schemeClr val="lt2"/>
                </a:solidFill>
              </a:defRPr>
            </a:lvl7pPr>
            <a:lvl8pPr lvl="7" rtl="0">
              <a:spcBef>
                <a:spcPts val="0"/>
              </a:spcBef>
              <a:spcAft>
                <a:spcPts val="0"/>
              </a:spcAft>
              <a:buClr>
                <a:schemeClr val="lt2"/>
              </a:buClr>
              <a:buSzPts val="2800"/>
              <a:buNone/>
              <a:defRPr>
                <a:solidFill>
                  <a:schemeClr val="lt2"/>
                </a:solidFill>
              </a:defRPr>
            </a:lvl8pPr>
            <a:lvl9pPr lvl="8" rtl="0">
              <a:spcBef>
                <a:spcPts val="0"/>
              </a:spcBef>
              <a:spcAft>
                <a:spcPts val="0"/>
              </a:spcAft>
              <a:buClr>
                <a:schemeClr val="lt2"/>
              </a:buClr>
              <a:buSzPts val="2800"/>
              <a:buNone/>
              <a:defRPr>
                <a:solidFill>
                  <a:schemeClr val="lt2"/>
                </a:solidFill>
              </a:defRPr>
            </a:lvl9pPr>
          </a:lstStyle>
          <a:p>
            <a:endParaRPr/>
          </a:p>
        </p:txBody>
      </p:sp>
      <p:sp>
        <p:nvSpPr>
          <p:cNvPr id="16" name="Google Shape;16;p3"/>
          <p:cNvSpPr/>
          <p:nvPr/>
        </p:nvSpPr>
        <p:spPr>
          <a:xfrm>
            <a:off x="3515050" y="540000"/>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
        <p:nvSpPr>
          <p:cNvPr id="17" name="Google Shape;17;p3"/>
          <p:cNvSpPr/>
          <p:nvPr/>
        </p:nvSpPr>
        <p:spPr>
          <a:xfrm>
            <a:off x="720000" y="4341175"/>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
        <p:nvSpPr>
          <p:cNvPr id="18" name="Google Shape;18;p3"/>
          <p:cNvSpPr/>
          <p:nvPr/>
        </p:nvSpPr>
        <p:spPr>
          <a:xfrm>
            <a:off x="5" y="2"/>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0641" tIns="90641" rIns="90641" bIns="90641" anchor="ctr" anchorCtr="0">
            <a:noAutofit/>
          </a:bodyPr>
          <a:lstStyle/>
          <a:p>
            <a:endParaRPr/>
          </a:p>
        </p:txBody>
      </p:sp>
      <p:sp>
        <p:nvSpPr>
          <p:cNvPr id="19" name="Google Shape;19;p3"/>
          <p:cNvSpPr/>
          <p:nvPr/>
        </p:nvSpPr>
        <p:spPr>
          <a:xfrm rot="10800000">
            <a:off x="760343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20" name="Google Shape;20;p3"/>
          <p:cNvSpPr txBox="1">
            <a:spLocks noGrp="1"/>
          </p:cNvSpPr>
          <p:nvPr>
            <p:ph type="subTitle" idx="1"/>
          </p:nvPr>
        </p:nvSpPr>
        <p:spPr>
          <a:xfrm>
            <a:off x="2343300" y="2895900"/>
            <a:ext cx="4457700" cy="456000"/>
          </a:xfrm>
          <a:prstGeom prst="rect">
            <a:avLst/>
          </a:prstGeom>
        </p:spPr>
        <p:txBody>
          <a:bodyPr spcFirstLastPara="1" wrap="square" lIns="90641" tIns="90641" rIns="90641" bIns="90641" anchor="t" anchorCtr="0">
            <a:noAutofit/>
          </a:bodyPr>
          <a:lstStyle>
            <a:lvl1pPr lvl="0" algn="ctr">
              <a:spcBef>
                <a:spcPts val="0"/>
              </a:spcBef>
              <a:spcAft>
                <a:spcPts val="0"/>
              </a:spcAft>
              <a:buSzPts val="1800"/>
              <a:buNon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Tree>
    <p:extLst>
      <p:ext uri="{BB962C8B-B14F-4D97-AF65-F5344CB8AC3E}">
        <p14:creationId xmlns:p14="http://schemas.microsoft.com/office/powerpoint/2010/main" val="34869499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1"/>
        </a:solid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1192350" y="1286875"/>
            <a:ext cx="6759300" cy="3172800"/>
          </a:xfrm>
          <a:prstGeom prst="rect">
            <a:avLst/>
          </a:prstGeom>
        </p:spPr>
        <p:txBody>
          <a:bodyPr spcFirstLastPara="1" wrap="square" lIns="90641" tIns="90641" rIns="90641" bIns="90641" anchor="t" anchorCtr="0">
            <a:noAutofit/>
          </a:bodyPr>
          <a:lstStyle>
            <a:lvl1pPr marL="452706" lvl="0" indent="-301861">
              <a:lnSpc>
                <a:spcPct val="100000"/>
              </a:lnSpc>
              <a:spcBef>
                <a:spcPts val="0"/>
              </a:spcBef>
              <a:spcAft>
                <a:spcPts val="0"/>
              </a:spcAft>
              <a:buSzPts val="1200"/>
              <a:buChar char="●"/>
              <a:defRPr sz="1200"/>
            </a:lvl1pPr>
            <a:lvl2pPr marL="905580" lvl="1" indent="-301861">
              <a:lnSpc>
                <a:spcPct val="100000"/>
              </a:lnSpc>
              <a:spcBef>
                <a:spcPts val="1600"/>
              </a:spcBef>
              <a:spcAft>
                <a:spcPts val="0"/>
              </a:spcAft>
              <a:buSzPts val="1200"/>
              <a:buChar char="○"/>
              <a:defRPr sz="1200"/>
            </a:lvl2pPr>
            <a:lvl3pPr marL="1358272" lvl="2" indent="-301861">
              <a:lnSpc>
                <a:spcPct val="100000"/>
              </a:lnSpc>
              <a:spcBef>
                <a:spcPts val="1600"/>
              </a:spcBef>
              <a:spcAft>
                <a:spcPts val="0"/>
              </a:spcAft>
              <a:buSzPts val="1200"/>
              <a:buChar char="■"/>
              <a:defRPr sz="1200"/>
            </a:lvl3pPr>
            <a:lvl4pPr marL="1811159" lvl="3" indent="-301861">
              <a:lnSpc>
                <a:spcPct val="100000"/>
              </a:lnSpc>
              <a:spcBef>
                <a:spcPts val="1600"/>
              </a:spcBef>
              <a:spcAft>
                <a:spcPts val="0"/>
              </a:spcAft>
              <a:buSzPts val="1200"/>
              <a:buChar char="●"/>
              <a:defRPr sz="1200"/>
            </a:lvl4pPr>
            <a:lvl5pPr marL="2263658" lvl="4" indent="-301861">
              <a:lnSpc>
                <a:spcPct val="100000"/>
              </a:lnSpc>
              <a:spcBef>
                <a:spcPts val="1600"/>
              </a:spcBef>
              <a:spcAft>
                <a:spcPts val="0"/>
              </a:spcAft>
              <a:buSzPts val="1200"/>
              <a:buChar char="○"/>
              <a:defRPr sz="1200"/>
            </a:lvl5pPr>
            <a:lvl6pPr marL="2716427" lvl="5" indent="-301861">
              <a:lnSpc>
                <a:spcPct val="100000"/>
              </a:lnSpc>
              <a:spcBef>
                <a:spcPts val="1600"/>
              </a:spcBef>
              <a:spcAft>
                <a:spcPts val="0"/>
              </a:spcAft>
              <a:buSzPts val="1200"/>
              <a:buChar char="■"/>
              <a:defRPr sz="1200"/>
            </a:lvl6pPr>
            <a:lvl7pPr marL="3169238" lvl="6" indent="-301861">
              <a:lnSpc>
                <a:spcPct val="100000"/>
              </a:lnSpc>
              <a:spcBef>
                <a:spcPts val="1600"/>
              </a:spcBef>
              <a:spcAft>
                <a:spcPts val="0"/>
              </a:spcAft>
              <a:buSzPts val="1200"/>
              <a:buChar char="●"/>
              <a:defRPr sz="1200"/>
            </a:lvl7pPr>
            <a:lvl8pPr marL="3622055" lvl="7" indent="-301861">
              <a:lnSpc>
                <a:spcPct val="100000"/>
              </a:lnSpc>
              <a:spcBef>
                <a:spcPts val="1600"/>
              </a:spcBef>
              <a:spcAft>
                <a:spcPts val="0"/>
              </a:spcAft>
              <a:buSzPts val="1200"/>
              <a:buChar char="○"/>
              <a:defRPr sz="1200"/>
            </a:lvl8pPr>
            <a:lvl9pPr marL="4074815" lvl="8" indent="-301861">
              <a:lnSpc>
                <a:spcPct val="100000"/>
              </a:lnSpc>
              <a:spcBef>
                <a:spcPts val="1600"/>
              </a:spcBef>
              <a:spcAft>
                <a:spcPts val="1600"/>
              </a:spcAft>
              <a:buSzPts val="1200"/>
              <a:buChar char="■"/>
              <a:defRPr sz="1200"/>
            </a:lvl9pPr>
          </a:lstStyle>
          <a:p>
            <a:endParaRPr/>
          </a:p>
        </p:txBody>
      </p:sp>
      <p:sp>
        <p:nvSpPr>
          <p:cNvPr id="23" name="Google Shape;23;p4"/>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24" name="Google Shape;24;p4"/>
          <p:cNvSpPr txBox="1">
            <a:spLocks noGrp="1"/>
          </p:cNvSpPr>
          <p:nvPr>
            <p:ph type="title"/>
          </p:nvPr>
        </p:nvSpPr>
        <p:spPr>
          <a:xfrm>
            <a:off x="2410375" y="540000"/>
            <a:ext cx="60135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0960596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720000" y="540000"/>
            <a:ext cx="38520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27" name="Google Shape;27;p5"/>
          <p:cNvSpPr txBox="1">
            <a:spLocks noGrp="1"/>
          </p:cNvSpPr>
          <p:nvPr>
            <p:ph type="subTitle" idx="1"/>
          </p:nvPr>
        </p:nvSpPr>
        <p:spPr>
          <a:xfrm>
            <a:off x="1976600" y="2953650"/>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8" name="Google Shape;28;p5"/>
          <p:cNvSpPr txBox="1">
            <a:spLocks noGrp="1"/>
          </p:cNvSpPr>
          <p:nvPr>
            <p:ph type="subTitle" idx="2"/>
          </p:nvPr>
        </p:nvSpPr>
        <p:spPr>
          <a:xfrm>
            <a:off x="5748500" y="2953650"/>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9" name="Google Shape;29;p5"/>
          <p:cNvSpPr/>
          <p:nvPr/>
        </p:nvSpPr>
        <p:spPr>
          <a:xfrm>
            <a:off x="4867275" y="540000"/>
            <a:ext cx="3556800" cy="227700"/>
          </a:xfrm>
          <a:prstGeom prst="rect">
            <a:avLst/>
          </a:prstGeom>
          <a:solidFill>
            <a:schemeClr val="lt2"/>
          </a:solidFill>
          <a:ln>
            <a:noFill/>
          </a:ln>
        </p:spPr>
        <p:txBody>
          <a:bodyPr spcFirstLastPara="1" wrap="square" lIns="90641" tIns="90641" rIns="90641" bIns="90641" anchor="ctr" anchorCtr="0">
            <a:noAutofit/>
          </a:bodyPr>
          <a:lstStyle/>
          <a:p>
            <a:endParaRPr/>
          </a:p>
        </p:txBody>
      </p:sp>
      <p:sp>
        <p:nvSpPr>
          <p:cNvPr id="30" name="Google Shape;30;p5"/>
          <p:cNvSpPr txBox="1">
            <a:spLocks noGrp="1"/>
          </p:cNvSpPr>
          <p:nvPr>
            <p:ph type="subTitle" idx="3"/>
          </p:nvPr>
        </p:nvSpPr>
        <p:spPr>
          <a:xfrm>
            <a:off x="1976925" y="2636375"/>
            <a:ext cx="22857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1" name="Google Shape;31;p5"/>
          <p:cNvSpPr txBox="1">
            <a:spLocks noGrp="1"/>
          </p:cNvSpPr>
          <p:nvPr>
            <p:ph type="subTitle" idx="4"/>
          </p:nvPr>
        </p:nvSpPr>
        <p:spPr>
          <a:xfrm>
            <a:off x="5748500" y="2636375"/>
            <a:ext cx="22857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2" name="Google Shape;32;p5"/>
          <p:cNvSpPr/>
          <p:nvPr/>
        </p:nvSpPr>
        <p:spPr>
          <a:xfrm rot="10800000" flipH="1">
            <a:off x="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35417344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35" name="Google Shape;35;p6"/>
          <p:cNvSpPr txBox="1">
            <a:spLocks noGrp="1"/>
          </p:cNvSpPr>
          <p:nvPr>
            <p:ph type="title"/>
          </p:nvPr>
        </p:nvSpPr>
        <p:spPr>
          <a:xfrm>
            <a:off x="3657825" y="540000"/>
            <a:ext cx="47661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1011121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36"/>
        <p:cNvGrpSpPr/>
        <p:nvPr/>
      </p:nvGrpSpPr>
      <p:grpSpPr>
        <a:xfrm>
          <a:off x="0" y="0"/>
          <a:ext cx="0" cy="0"/>
          <a:chOff x="0" y="0"/>
          <a:chExt cx="0" cy="0"/>
        </a:xfrm>
      </p:grpSpPr>
      <p:sp>
        <p:nvSpPr>
          <p:cNvPr id="37" name="Google Shape;37;p7"/>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38" name="Google Shape;38;p7"/>
          <p:cNvSpPr txBox="1">
            <a:spLocks noGrp="1"/>
          </p:cNvSpPr>
          <p:nvPr>
            <p:ph type="title"/>
          </p:nvPr>
        </p:nvSpPr>
        <p:spPr>
          <a:xfrm>
            <a:off x="3657825" y="540000"/>
            <a:ext cx="47661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 name="Google Shape;39;p7"/>
          <p:cNvSpPr txBox="1">
            <a:spLocks noGrp="1"/>
          </p:cNvSpPr>
          <p:nvPr>
            <p:ph type="subTitle" idx="1"/>
          </p:nvPr>
        </p:nvSpPr>
        <p:spPr>
          <a:xfrm>
            <a:off x="4278250" y="1258300"/>
            <a:ext cx="4145700" cy="727800"/>
          </a:xfrm>
          <a:prstGeom prst="rect">
            <a:avLst/>
          </a:prstGeom>
        </p:spPr>
        <p:txBody>
          <a:bodyPr spcFirstLastPara="1" wrap="square" lIns="90641" tIns="90641" rIns="90641" bIns="90641" anchor="t" anchorCtr="0">
            <a:noAutofit/>
          </a:bodyPr>
          <a:lstStyle>
            <a:lvl1pPr lvl="0" algn="r">
              <a:spcBef>
                <a:spcPts val="0"/>
              </a:spcBef>
              <a:spcAft>
                <a:spcPts val="0"/>
              </a:spcAft>
              <a:buNone/>
              <a:defRPr/>
            </a:lvl1pPr>
            <a:lvl2pPr lvl="1" algn="r">
              <a:spcBef>
                <a:spcPts val="1600"/>
              </a:spcBef>
              <a:spcAft>
                <a:spcPts val="0"/>
              </a:spcAft>
              <a:buNone/>
              <a:defRPr/>
            </a:lvl2pPr>
            <a:lvl3pPr lvl="2" algn="r">
              <a:spcBef>
                <a:spcPts val="1600"/>
              </a:spcBef>
              <a:spcAft>
                <a:spcPts val="0"/>
              </a:spcAft>
              <a:buNone/>
              <a:defRPr/>
            </a:lvl3pPr>
            <a:lvl4pPr lvl="3" algn="r">
              <a:spcBef>
                <a:spcPts val="1600"/>
              </a:spcBef>
              <a:spcAft>
                <a:spcPts val="0"/>
              </a:spcAft>
              <a:buNone/>
              <a:defRPr/>
            </a:lvl4pPr>
            <a:lvl5pPr lvl="4" algn="r">
              <a:spcBef>
                <a:spcPts val="1600"/>
              </a:spcBef>
              <a:spcAft>
                <a:spcPts val="0"/>
              </a:spcAft>
              <a:buNone/>
              <a:defRPr/>
            </a:lvl5pPr>
            <a:lvl6pPr lvl="5" algn="r">
              <a:spcBef>
                <a:spcPts val="1600"/>
              </a:spcBef>
              <a:spcAft>
                <a:spcPts val="0"/>
              </a:spcAft>
              <a:buNone/>
              <a:defRPr/>
            </a:lvl6pPr>
            <a:lvl7pPr lvl="6" algn="r">
              <a:spcBef>
                <a:spcPts val="1600"/>
              </a:spcBef>
              <a:spcAft>
                <a:spcPts val="0"/>
              </a:spcAft>
              <a:buNone/>
              <a:defRPr/>
            </a:lvl7pPr>
            <a:lvl8pPr lvl="7" algn="r">
              <a:spcBef>
                <a:spcPts val="1600"/>
              </a:spcBef>
              <a:spcAft>
                <a:spcPts val="0"/>
              </a:spcAft>
              <a:buNone/>
              <a:defRPr/>
            </a:lvl8pPr>
            <a:lvl9pPr lvl="8" algn="r">
              <a:spcBef>
                <a:spcPts val="1600"/>
              </a:spcBef>
              <a:spcAft>
                <a:spcPts val="1600"/>
              </a:spcAft>
              <a:buNone/>
              <a:defRPr/>
            </a:lvl9pPr>
          </a:lstStyle>
          <a:p>
            <a:endParaRPr/>
          </a:p>
        </p:txBody>
      </p:sp>
    </p:spTree>
    <p:extLst>
      <p:ext uri="{BB962C8B-B14F-4D97-AF65-F5344CB8AC3E}">
        <p14:creationId xmlns:p14="http://schemas.microsoft.com/office/powerpoint/2010/main" val="38500235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1"/>
        </a:solidFill>
        <a:effectLst/>
      </p:bgPr>
    </p:bg>
    <p:spTree>
      <p:nvGrpSpPr>
        <p:cNvPr id="1" name="Shape 40"/>
        <p:cNvGrpSpPr/>
        <p:nvPr/>
      </p:nvGrpSpPr>
      <p:grpSpPr>
        <a:xfrm>
          <a:off x="0" y="0"/>
          <a:ext cx="0" cy="0"/>
          <a:chOff x="0" y="0"/>
          <a:chExt cx="0" cy="0"/>
        </a:xfrm>
      </p:grpSpPr>
      <p:sp>
        <p:nvSpPr>
          <p:cNvPr id="41" name="Google Shape;41;p8"/>
          <p:cNvSpPr txBox="1">
            <a:spLocks noGrp="1"/>
          </p:cNvSpPr>
          <p:nvPr>
            <p:ph type="ctrTitle"/>
          </p:nvPr>
        </p:nvSpPr>
        <p:spPr>
          <a:xfrm>
            <a:off x="1566750" y="1538250"/>
            <a:ext cx="6010500" cy="2067000"/>
          </a:xfrm>
          <a:prstGeom prst="rect">
            <a:avLst/>
          </a:prstGeom>
        </p:spPr>
        <p:txBody>
          <a:bodyPr spcFirstLastPara="1" wrap="square" lIns="90641" tIns="90641" rIns="90641" bIns="90641" anchor="ctr" anchorCtr="0">
            <a:noAutofit/>
          </a:bodyPr>
          <a:lstStyle>
            <a:lvl1pPr lvl="0" algn="ctr" rtl="0">
              <a:spcBef>
                <a:spcPts val="0"/>
              </a:spcBef>
              <a:spcAft>
                <a:spcPts val="0"/>
              </a:spcAft>
              <a:buClr>
                <a:schemeClr val="lt2"/>
              </a:buClr>
              <a:buSzPts val="6000"/>
              <a:buNone/>
              <a:defRPr sz="6000">
                <a:solidFill>
                  <a:schemeClr val="lt2"/>
                </a:solidFill>
              </a:defRPr>
            </a:lvl1pPr>
            <a:lvl2pPr lvl="1" algn="ctr" rtl="0">
              <a:spcBef>
                <a:spcPts val="0"/>
              </a:spcBef>
              <a:spcAft>
                <a:spcPts val="0"/>
              </a:spcAft>
              <a:buClr>
                <a:schemeClr val="lt2"/>
              </a:buClr>
              <a:buSzPts val="5200"/>
              <a:buNone/>
              <a:defRPr sz="5200">
                <a:solidFill>
                  <a:schemeClr val="lt2"/>
                </a:solidFill>
              </a:defRPr>
            </a:lvl2pPr>
            <a:lvl3pPr lvl="2" algn="ctr" rtl="0">
              <a:spcBef>
                <a:spcPts val="0"/>
              </a:spcBef>
              <a:spcAft>
                <a:spcPts val="0"/>
              </a:spcAft>
              <a:buClr>
                <a:schemeClr val="lt2"/>
              </a:buClr>
              <a:buSzPts val="5200"/>
              <a:buNone/>
              <a:defRPr sz="5200">
                <a:solidFill>
                  <a:schemeClr val="lt2"/>
                </a:solidFill>
              </a:defRPr>
            </a:lvl3pPr>
            <a:lvl4pPr lvl="3" algn="ctr" rtl="0">
              <a:spcBef>
                <a:spcPts val="0"/>
              </a:spcBef>
              <a:spcAft>
                <a:spcPts val="0"/>
              </a:spcAft>
              <a:buClr>
                <a:schemeClr val="lt2"/>
              </a:buClr>
              <a:buSzPts val="5200"/>
              <a:buNone/>
              <a:defRPr sz="5200">
                <a:solidFill>
                  <a:schemeClr val="lt2"/>
                </a:solidFill>
              </a:defRPr>
            </a:lvl4pPr>
            <a:lvl5pPr lvl="4" algn="ctr" rtl="0">
              <a:spcBef>
                <a:spcPts val="0"/>
              </a:spcBef>
              <a:spcAft>
                <a:spcPts val="0"/>
              </a:spcAft>
              <a:buClr>
                <a:schemeClr val="lt2"/>
              </a:buClr>
              <a:buSzPts val="5200"/>
              <a:buNone/>
              <a:defRPr sz="5200">
                <a:solidFill>
                  <a:schemeClr val="lt2"/>
                </a:solidFill>
              </a:defRPr>
            </a:lvl5pPr>
            <a:lvl6pPr lvl="5" algn="ctr" rtl="0">
              <a:spcBef>
                <a:spcPts val="0"/>
              </a:spcBef>
              <a:spcAft>
                <a:spcPts val="0"/>
              </a:spcAft>
              <a:buClr>
                <a:schemeClr val="lt2"/>
              </a:buClr>
              <a:buSzPts val="5200"/>
              <a:buNone/>
              <a:defRPr sz="5200">
                <a:solidFill>
                  <a:schemeClr val="lt2"/>
                </a:solidFill>
              </a:defRPr>
            </a:lvl6pPr>
            <a:lvl7pPr lvl="6" algn="ctr" rtl="0">
              <a:spcBef>
                <a:spcPts val="0"/>
              </a:spcBef>
              <a:spcAft>
                <a:spcPts val="0"/>
              </a:spcAft>
              <a:buClr>
                <a:schemeClr val="lt2"/>
              </a:buClr>
              <a:buSzPts val="5200"/>
              <a:buNone/>
              <a:defRPr sz="5200">
                <a:solidFill>
                  <a:schemeClr val="lt2"/>
                </a:solidFill>
              </a:defRPr>
            </a:lvl7pPr>
            <a:lvl8pPr lvl="7" algn="ctr" rtl="0">
              <a:spcBef>
                <a:spcPts val="0"/>
              </a:spcBef>
              <a:spcAft>
                <a:spcPts val="0"/>
              </a:spcAft>
              <a:buClr>
                <a:schemeClr val="lt2"/>
              </a:buClr>
              <a:buSzPts val="5200"/>
              <a:buNone/>
              <a:defRPr sz="5200">
                <a:solidFill>
                  <a:schemeClr val="lt2"/>
                </a:solidFill>
              </a:defRPr>
            </a:lvl8pPr>
            <a:lvl9pPr lvl="8" algn="ctr" rtl="0">
              <a:spcBef>
                <a:spcPts val="0"/>
              </a:spcBef>
              <a:spcAft>
                <a:spcPts val="0"/>
              </a:spcAft>
              <a:buClr>
                <a:schemeClr val="lt2"/>
              </a:buClr>
              <a:buSzPts val="5200"/>
              <a:buNone/>
              <a:defRPr sz="5200">
                <a:solidFill>
                  <a:schemeClr val="lt2"/>
                </a:solidFill>
              </a:defRPr>
            </a:lvl9pPr>
          </a:lstStyle>
          <a:p>
            <a:endParaRPr/>
          </a:p>
        </p:txBody>
      </p:sp>
      <p:sp>
        <p:nvSpPr>
          <p:cNvPr id="42" name="Google Shape;42;p8"/>
          <p:cNvSpPr/>
          <p:nvPr/>
        </p:nvSpPr>
        <p:spPr>
          <a:xfrm flipH="1">
            <a:off x="720062" y="540000"/>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
        <p:nvSpPr>
          <p:cNvPr id="43" name="Google Shape;43;p8"/>
          <p:cNvSpPr/>
          <p:nvPr/>
        </p:nvSpPr>
        <p:spPr>
          <a:xfrm flipH="1">
            <a:off x="3515112" y="4341175"/>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
        <p:nvSpPr>
          <p:cNvPr id="44" name="Google Shape;44;p8"/>
          <p:cNvSpPr/>
          <p:nvPr/>
        </p:nvSpPr>
        <p:spPr>
          <a:xfrm rot="9387396" flipH="1">
            <a:off x="7503731"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0641" tIns="90641" rIns="90641" bIns="90641" anchor="ctr" anchorCtr="0">
            <a:noAutofit/>
          </a:bodyPr>
          <a:lstStyle/>
          <a:p>
            <a:endParaRPr/>
          </a:p>
        </p:txBody>
      </p:sp>
      <p:sp>
        <p:nvSpPr>
          <p:cNvPr id="45" name="Google Shape;45;p8"/>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35217896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lt1"/>
        </a:solidFill>
        <a:effectLst/>
      </p:bgPr>
    </p:bg>
    <p:spTree>
      <p:nvGrpSpPr>
        <p:cNvPr id="1" name="Shape 46"/>
        <p:cNvGrpSpPr/>
        <p:nvPr/>
      </p:nvGrpSpPr>
      <p:grpSpPr>
        <a:xfrm>
          <a:off x="0" y="0"/>
          <a:ext cx="0" cy="0"/>
          <a:chOff x="0" y="0"/>
          <a:chExt cx="0" cy="0"/>
        </a:xfrm>
      </p:grpSpPr>
      <p:sp>
        <p:nvSpPr>
          <p:cNvPr id="47" name="Google Shape;47;p9"/>
          <p:cNvSpPr txBox="1">
            <a:spLocks noGrp="1"/>
          </p:cNvSpPr>
          <p:nvPr>
            <p:ph type="body" idx="1"/>
          </p:nvPr>
        </p:nvSpPr>
        <p:spPr>
          <a:xfrm>
            <a:off x="4312575" y="1188025"/>
            <a:ext cx="3790500" cy="3231300"/>
          </a:xfrm>
          <a:prstGeom prst="rect">
            <a:avLst/>
          </a:prstGeom>
        </p:spPr>
        <p:txBody>
          <a:bodyPr spcFirstLastPara="1" wrap="square" lIns="90641" tIns="90641" rIns="90641" bIns="90641" anchor="ctr" anchorCtr="0">
            <a:noAutofit/>
          </a:bodyPr>
          <a:lstStyle>
            <a:lvl1pPr marL="452706" lvl="0" indent="-339374">
              <a:spcBef>
                <a:spcPts val="0"/>
              </a:spcBef>
              <a:spcAft>
                <a:spcPts val="0"/>
              </a:spcAft>
              <a:buSzPts val="1800"/>
              <a:buChar char="●"/>
              <a:defRPr/>
            </a:lvl1pPr>
            <a:lvl2pPr marL="905580" lvl="1" indent="-314403">
              <a:spcBef>
                <a:spcPts val="1600"/>
              </a:spcBef>
              <a:spcAft>
                <a:spcPts val="0"/>
              </a:spcAft>
              <a:buSzPts val="1400"/>
              <a:buChar char="○"/>
              <a:defRPr/>
            </a:lvl2pPr>
            <a:lvl3pPr marL="1358272" lvl="2" indent="-314403">
              <a:spcBef>
                <a:spcPts val="1600"/>
              </a:spcBef>
              <a:spcAft>
                <a:spcPts val="0"/>
              </a:spcAft>
              <a:buSzPts val="1400"/>
              <a:buChar char="■"/>
              <a:defRPr/>
            </a:lvl3pPr>
            <a:lvl4pPr marL="1811159" lvl="3" indent="-314403">
              <a:spcBef>
                <a:spcPts val="1600"/>
              </a:spcBef>
              <a:spcAft>
                <a:spcPts val="0"/>
              </a:spcAft>
              <a:buSzPts val="1400"/>
              <a:buChar char="●"/>
              <a:defRPr/>
            </a:lvl4pPr>
            <a:lvl5pPr marL="2263658" lvl="4" indent="-314403">
              <a:spcBef>
                <a:spcPts val="1600"/>
              </a:spcBef>
              <a:spcAft>
                <a:spcPts val="0"/>
              </a:spcAft>
              <a:buSzPts val="1400"/>
              <a:buChar char="○"/>
              <a:defRPr/>
            </a:lvl5pPr>
            <a:lvl6pPr marL="2716427" lvl="5" indent="-314403">
              <a:spcBef>
                <a:spcPts val="1600"/>
              </a:spcBef>
              <a:spcAft>
                <a:spcPts val="0"/>
              </a:spcAft>
              <a:buSzPts val="1400"/>
              <a:buChar char="■"/>
              <a:defRPr/>
            </a:lvl6pPr>
            <a:lvl7pPr marL="3169238" lvl="6" indent="-314403">
              <a:spcBef>
                <a:spcPts val="1600"/>
              </a:spcBef>
              <a:spcAft>
                <a:spcPts val="0"/>
              </a:spcAft>
              <a:buSzPts val="1400"/>
              <a:buChar char="●"/>
              <a:defRPr/>
            </a:lvl7pPr>
            <a:lvl8pPr marL="3622055" lvl="7" indent="-314403">
              <a:spcBef>
                <a:spcPts val="1600"/>
              </a:spcBef>
              <a:spcAft>
                <a:spcPts val="0"/>
              </a:spcAft>
              <a:buSzPts val="1400"/>
              <a:buChar char="○"/>
              <a:defRPr/>
            </a:lvl8pPr>
            <a:lvl9pPr marL="4074815" lvl="8" indent="-314403">
              <a:spcBef>
                <a:spcPts val="1600"/>
              </a:spcBef>
              <a:spcAft>
                <a:spcPts val="1600"/>
              </a:spcAft>
              <a:buSzPts val="1400"/>
              <a:buChar char="■"/>
              <a:defRPr/>
            </a:lvl9pPr>
          </a:lstStyle>
          <a:p>
            <a:endParaRPr/>
          </a:p>
        </p:txBody>
      </p:sp>
      <p:sp>
        <p:nvSpPr>
          <p:cNvPr id="48" name="Google Shape;48;p9"/>
          <p:cNvSpPr/>
          <p:nvPr/>
        </p:nvSpPr>
        <p:spPr>
          <a:xfrm>
            <a:off x="3515050" y="540000"/>
            <a:ext cx="4908900" cy="227700"/>
          </a:xfrm>
          <a:prstGeom prst="rect">
            <a:avLst/>
          </a:prstGeom>
          <a:solidFill>
            <a:schemeClr val="lt2"/>
          </a:solidFill>
          <a:ln>
            <a:noFill/>
          </a:ln>
        </p:spPr>
        <p:txBody>
          <a:bodyPr spcFirstLastPara="1" wrap="square" lIns="90641" tIns="90641" rIns="90641" bIns="90641" anchor="ctr" anchorCtr="0">
            <a:noAutofit/>
          </a:bodyPr>
          <a:lstStyle/>
          <a:p>
            <a:endParaRPr/>
          </a:p>
        </p:txBody>
      </p:sp>
      <p:sp>
        <p:nvSpPr>
          <p:cNvPr id="49" name="Google Shape;49;p9"/>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50" name="Google Shape;50;p9"/>
          <p:cNvSpPr txBox="1">
            <a:spLocks noGrp="1"/>
          </p:cNvSpPr>
          <p:nvPr>
            <p:ph type="title"/>
          </p:nvPr>
        </p:nvSpPr>
        <p:spPr>
          <a:xfrm>
            <a:off x="720000" y="540000"/>
            <a:ext cx="29922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51" name="Google Shape;51;p9"/>
          <p:cNvSpPr txBox="1">
            <a:spLocks noGrp="1"/>
          </p:cNvSpPr>
          <p:nvPr>
            <p:ph type="subTitle" idx="2"/>
          </p:nvPr>
        </p:nvSpPr>
        <p:spPr>
          <a:xfrm>
            <a:off x="720000" y="1479450"/>
            <a:ext cx="2992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solidFill>
                  <a:schemeClr val="accent1"/>
                </a:solidFill>
              </a:defRPr>
            </a:lvl1pPr>
            <a:lvl2pPr lvl="1" rtl="0">
              <a:spcBef>
                <a:spcPts val="1600"/>
              </a:spcBef>
              <a:spcAft>
                <a:spcPts val="0"/>
              </a:spcAft>
              <a:buNone/>
              <a:defRPr>
                <a:solidFill>
                  <a:schemeClr val="accent1"/>
                </a:solidFill>
              </a:defRPr>
            </a:lvl2pPr>
            <a:lvl3pPr lvl="2" rtl="0">
              <a:spcBef>
                <a:spcPts val="1600"/>
              </a:spcBef>
              <a:spcAft>
                <a:spcPts val="0"/>
              </a:spcAft>
              <a:buNone/>
              <a:defRPr>
                <a:solidFill>
                  <a:schemeClr val="accent1"/>
                </a:solidFill>
              </a:defRPr>
            </a:lvl3pPr>
            <a:lvl4pPr lvl="3" rtl="0">
              <a:spcBef>
                <a:spcPts val="1600"/>
              </a:spcBef>
              <a:spcAft>
                <a:spcPts val="0"/>
              </a:spcAft>
              <a:buNone/>
              <a:defRPr>
                <a:solidFill>
                  <a:schemeClr val="accent1"/>
                </a:solidFill>
              </a:defRPr>
            </a:lvl4pPr>
            <a:lvl5pPr lvl="4" rtl="0">
              <a:spcBef>
                <a:spcPts val="1600"/>
              </a:spcBef>
              <a:spcAft>
                <a:spcPts val="0"/>
              </a:spcAft>
              <a:buNone/>
              <a:defRPr>
                <a:solidFill>
                  <a:schemeClr val="accent1"/>
                </a:solidFill>
              </a:defRPr>
            </a:lvl5pPr>
            <a:lvl6pPr lvl="5" rtl="0">
              <a:spcBef>
                <a:spcPts val="1600"/>
              </a:spcBef>
              <a:spcAft>
                <a:spcPts val="0"/>
              </a:spcAft>
              <a:buNone/>
              <a:defRPr>
                <a:solidFill>
                  <a:schemeClr val="accent1"/>
                </a:solidFill>
              </a:defRPr>
            </a:lvl6pPr>
            <a:lvl7pPr lvl="6" rtl="0">
              <a:spcBef>
                <a:spcPts val="1600"/>
              </a:spcBef>
              <a:spcAft>
                <a:spcPts val="0"/>
              </a:spcAft>
              <a:buNone/>
              <a:defRPr>
                <a:solidFill>
                  <a:schemeClr val="accent1"/>
                </a:solidFill>
              </a:defRPr>
            </a:lvl7pPr>
            <a:lvl8pPr lvl="7" rtl="0">
              <a:spcBef>
                <a:spcPts val="1600"/>
              </a:spcBef>
              <a:spcAft>
                <a:spcPts val="0"/>
              </a:spcAft>
              <a:buNone/>
              <a:defRPr>
                <a:solidFill>
                  <a:schemeClr val="accent1"/>
                </a:solidFill>
              </a:defRPr>
            </a:lvl8pPr>
            <a:lvl9pPr lvl="8" rtl="0">
              <a:spcBef>
                <a:spcPts val="1600"/>
              </a:spcBef>
              <a:spcAft>
                <a:spcPts val="1600"/>
              </a:spcAft>
              <a:buNone/>
              <a:defRPr>
                <a:solidFill>
                  <a:schemeClr val="accent1"/>
                </a:solidFill>
              </a:defRPr>
            </a:lvl9pPr>
          </a:lstStyle>
          <a:p>
            <a:endParaRPr/>
          </a:p>
        </p:txBody>
      </p:sp>
    </p:spTree>
    <p:extLst>
      <p:ext uri="{BB962C8B-B14F-4D97-AF65-F5344CB8AC3E}">
        <p14:creationId xmlns:p14="http://schemas.microsoft.com/office/powerpoint/2010/main" val="14403291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52"/>
        <p:cNvGrpSpPr/>
        <p:nvPr/>
      </p:nvGrpSpPr>
      <p:grpSpPr>
        <a:xfrm>
          <a:off x="0" y="0"/>
          <a:ext cx="0" cy="0"/>
          <a:chOff x="0" y="0"/>
          <a:chExt cx="0" cy="0"/>
        </a:xfrm>
      </p:grpSpPr>
      <p:sp>
        <p:nvSpPr>
          <p:cNvPr id="53" name="Google Shape;53;p10"/>
          <p:cNvSpPr txBox="1">
            <a:spLocks noGrp="1"/>
          </p:cNvSpPr>
          <p:nvPr>
            <p:ph type="subTitle" idx="1"/>
          </p:nvPr>
        </p:nvSpPr>
        <p:spPr>
          <a:xfrm>
            <a:off x="2206250" y="1877517"/>
            <a:ext cx="4737300" cy="1182000"/>
          </a:xfrm>
          <a:prstGeom prst="rect">
            <a:avLst/>
          </a:prstGeom>
        </p:spPr>
        <p:txBody>
          <a:bodyPr spcFirstLastPara="1" wrap="square" lIns="90641" tIns="90641" rIns="90641" bIns="90641" anchor="t" anchorCtr="0">
            <a:noAutofit/>
          </a:bodyPr>
          <a:lstStyle>
            <a:lvl1pPr lvl="0" algn="ctr">
              <a:spcBef>
                <a:spcPts val="0"/>
              </a:spcBef>
              <a:spcAft>
                <a:spcPts val="0"/>
              </a:spcAft>
              <a:buSzPts val="2200"/>
              <a:buNone/>
              <a:defRPr sz="2200"/>
            </a:lvl1pPr>
            <a:lvl2pPr lvl="1">
              <a:spcBef>
                <a:spcPts val="1600"/>
              </a:spcBef>
              <a:spcAft>
                <a:spcPts val="0"/>
              </a:spcAft>
              <a:buSzPts val="2200"/>
              <a:buNone/>
              <a:defRPr sz="2200"/>
            </a:lvl2pPr>
            <a:lvl3pPr lvl="2">
              <a:spcBef>
                <a:spcPts val="1600"/>
              </a:spcBef>
              <a:spcAft>
                <a:spcPts val="0"/>
              </a:spcAft>
              <a:buSzPts val="2200"/>
              <a:buNone/>
              <a:defRPr sz="2200"/>
            </a:lvl3pPr>
            <a:lvl4pPr lvl="3">
              <a:spcBef>
                <a:spcPts val="1600"/>
              </a:spcBef>
              <a:spcAft>
                <a:spcPts val="0"/>
              </a:spcAft>
              <a:buSzPts val="2200"/>
              <a:buNone/>
              <a:defRPr sz="2200"/>
            </a:lvl4pPr>
            <a:lvl5pPr lvl="4">
              <a:spcBef>
                <a:spcPts val="1600"/>
              </a:spcBef>
              <a:spcAft>
                <a:spcPts val="0"/>
              </a:spcAft>
              <a:buSzPts val="2200"/>
              <a:buNone/>
              <a:defRPr sz="2200"/>
            </a:lvl5pPr>
            <a:lvl6pPr lvl="5">
              <a:spcBef>
                <a:spcPts val="1600"/>
              </a:spcBef>
              <a:spcAft>
                <a:spcPts val="0"/>
              </a:spcAft>
              <a:buSzPts val="2200"/>
              <a:buNone/>
              <a:defRPr sz="2200"/>
            </a:lvl6pPr>
            <a:lvl7pPr lvl="6">
              <a:spcBef>
                <a:spcPts val="1600"/>
              </a:spcBef>
              <a:spcAft>
                <a:spcPts val="0"/>
              </a:spcAft>
              <a:buSzPts val="2200"/>
              <a:buNone/>
              <a:defRPr sz="2200"/>
            </a:lvl7pPr>
            <a:lvl8pPr lvl="7">
              <a:spcBef>
                <a:spcPts val="1600"/>
              </a:spcBef>
              <a:spcAft>
                <a:spcPts val="0"/>
              </a:spcAft>
              <a:buSzPts val="2200"/>
              <a:buNone/>
              <a:defRPr sz="2200"/>
            </a:lvl8pPr>
            <a:lvl9pPr lvl="8">
              <a:spcBef>
                <a:spcPts val="1600"/>
              </a:spcBef>
              <a:spcAft>
                <a:spcPts val="1600"/>
              </a:spcAft>
              <a:buSzPts val="2200"/>
              <a:buNone/>
              <a:defRPr sz="2200"/>
            </a:lvl9pPr>
          </a:lstStyle>
          <a:p>
            <a:endParaRPr/>
          </a:p>
        </p:txBody>
      </p:sp>
      <p:sp>
        <p:nvSpPr>
          <p:cNvPr id="54" name="Google Shape;54;p10"/>
          <p:cNvSpPr txBox="1">
            <a:spLocks noGrp="1"/>
          </p:cNvSpPr>
          <p:nvPr>
            <p:ph type="title"/>
          </p:nvPr>
        </p:nvSpPr>
        <p:spPr>
          <a:xfrm>
            <a:off x="3003125" y="3059517"/>
            <a:ext cx="3142800" cy="327300"/>
          </a:xfrm>
          <a:prstGeom prst="rect">
            <a:avLst/>
          </a:prstGeom>
        </p:spPr>
        <p:txBody>
          <a:bodyPr spcFirstLastPara="1" wrap="square" lIns="90641" tIns="90641" rIns="90641" bIns="90641" anchor="t" anchorCtr="0">
            <a:noAutofit/>
          </a:bodyPr>
          <a:lstStyle>
            <a:lvl1pPr lvl="0" algn="ctr">
              <a:spcBef>
                <a:spcPts val="0"/>
              </a:spcBef>
              <a:spcAft>
                <a:spcPts val="0"/>
              </a:spcAft>
              <a:buClr>
                <a:schemeClr val="accent1"/>
              </a:buClr>
              <a:buSzPts val="1800"/>
              <a:buNone/>
              <a:defRPr sz="1800">
                <a:solidFill>
                  <a:schemeClr val="accent1"/>
                </a:solidFill>
              </a:defRPr>
            </a:lvl1pPr>
            <a:lvl2pPr lvl="1">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2pPr>
            <a:lvl3pPr lvl="2">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3pPr>
            <a:lvl4pPr lvl="3">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4pPr>
            <a:lvl5pPr lvl="4">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5pPr>
            <a:lvl6pPr lvl="5">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6pPr>
            <a:lvl7pPr lvl="6">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7pPr>
            <a:lvl8pPr lvl="7">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8pPr>
            <a:lvl9pPr lvl="8">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9pPr>
          </a:lstStyle>
          <a:p>
            <a:endParaRPr/>
          </a:p>
        </p:txBody>
      </p:sp>
      <p:sp>
        <p:nvSpPr>
          <p:cNvPr id="55" name="Google Shape;55;p10"/>
          <p:cNvSpPr/>
          <p:nvPr/>
        </p:nvSpPr>
        <p:spPr>
          <a:xfrm rot="9387396" flipH="1">
            <a:off x="7503731"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56" name="Google Shape;56;p10"/>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33720625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1693500" y="1924050"/>
            <a:ext cx="5757000" cy="1069500"/>
          </a:xfrm>
          <a:prstGeom prst="rect">
            <a:avLst/>
          </a:prstGeom>
        </p:spPr>
        <p:txBody>
          <a:bodyPr spcFirstLastPara="1" wrap="square" lIns="90641" tIns="90641" rIns="90641" bIns="90641" anchor="b" anchorCtr="0">
            <a:noAutofit/>
          </a:bodyPr>
          <a:lstStyle>
            <a:lvl1pPr lvl="0" algn="ctr">
              <a:spcBef>
                <a:spcPts val="0"/>
              </a:spcBef>
              <a:spcAft>
                <a:spcPts val="0"/>
              </a:spcAft>
              <a:buClr>
                <a:schemeClr val="accent1"/>
              </a:buClr>
              <a:buSzPts val="7200"/>
              <a:buNone/>
              <a:defRPr sz="72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9" name="Google Shape;59;p11"/>
          <p:cNvSpPr/>
          <p:nvPr/>
        </p:nvSpPr>
        <p:spPr>
          <a:xfrm flipH="1">
            <a:off x="7603430" y="2"/>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0641" tIns="90641" rIns="90641" bIns="90641" anchor="ctr" anchorCtr="0">
            <a:noAutofit/>
          </a:bodyPr>
          <a:lstStyle/>
          <a:p>
            <a:endParaRPr/>
          </a:p>
        </p:txBody>
      </p:sp>
      <p:sp>
        <p:nvSpPr>
          <p:cNvPr id="60" name="Google Shape;60;p11"/>
          <p:cNvSpPr/>
          <p:nvPr/>
        </p:nvSpPr>
        <p:spPr>
          <a:xfrm rot="10800000" flipH="1">
            <a:off x="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61" name="Google Shape;61;p11"/>
          <p:cNvSpPr txBox="1">
            <a:spLocks noGrp="1"/>
          </p:cNvSpPr>
          <p:nvPr>
            <p:ph type="subTitle" idx="1"/>
          </p:nvPr>
        </p:nvSpPr>
        <p:spPr>
          <a:xfrm>
            <a:off x="1697400" y="2847975"/>
            <a:ext cx="5757000" cy="450300"/>
          </a:xfrm>
          <a:prstGeom prst="rect">
            <a:avLst/>
          </a:prstGeom>
        </p:spPr>
        <p:txBody>
          <a:bodyPr spcFirstLastPara="1" wrap="square" lIns="90641" tIns="90641" rIns="90641" bIns="90641" anchor="t" anchorCtr="0">
            <a:noAutofit/>
          </a:bodyPr>
          <a:lstStyle>
            <a:lvl1pPr lvl="0" algn="ctr">
              <a:spcBef>
                <a:spcPts val="0"/>
              </a:spcBef>
              <a:spcAft>
                <a:spcPts val="0"/>
              </a:spcAft>
              <a:buSzPts val="1800"/>
              <a:buNone/>
              <a:defRPr/>
            </a:lvl1pPr>
            <a:lvl2pPr lvl="1" algn="ctr">
              <a:spcBef>
                <a:spcPts val="1600"/>
              </a:spcBef>
              <a:spcAft>
                <a:spcPts val="0"/>
              </a:spcAft>
              <a:buSzPts val="1400"/>
              <a:buNone/>
              <a:defRPr/>
            </a:lvl2pPr>
            <a:lvl3pPr lvl="2" algn="ctr">
              <a:spcBef>
                <a:spcPts val="1600"/>
              </a:spcBef>
              <a:spcAft>
                <a:spcPts val="0"/>
              </a:spcAft>
              <a:buSzPts val="1400"/>
              <a:buNone/>
              <a:defRPr/>
            </a:lvl3pPr>
            <a:lvl4pPr lvl="3" algn="ctr">
              <a:spcBef>
                <a:spcPts val="1600"/>
              </a:spcBef>
              <a:spcAft>
                <a:spcPts val="0"/>
              </a:spcAft>
              <a:buSzPts val="1400"/>
              <a:buNone/>
              <a:defRPr/>
            </a:lvl4pPr>
            <a:lvl5pPr lvl="4" algn="ctr">
              <a:spcBef>
                <a:spcPts val="1600"/>
              </a:spcBef>
              <a:spcAft>
                <a:spcPts val="0"/>
              </a:spcAft>
              <a:buSzPts val="1400"/>
              <a:buNone/>
              <a:defRPr/>
            </a:lvl5pPr>
            <a:lvl6pPr lvl="5" algn="ctr">
              <a:spcBef>
                <a:spcPts val="1600"/>
              </a:spcBef>
              <a:spcAft>
                <a:spcPts val="0"/>
              </a:spcAft>
              <a:buSzPts val="1400"/>
              <a:buNone/>
              <a:defRPr/>
            </a:lvl6pPr>
            <a:lvl7pPr lvl="6" algn="ctr">
              <a:spcBef>
                <a:spcPts val="1600"/>
              </a:spcBef>
              <a:spcAft>
                <a:spcPts val="0"/>
              </a:spcAft>
              <a:buSzPts val="1400"/>
              <a:buNone/>
              <a:defRPr/>
            </a:lvl7pPr>
            <a:lvl8pPr lvl="7" algn="ctr">
              <a:spcBef>
                <a:spcPts val="1600"/>
              </a:spcBef>
              <a:spcAft>
                <a:spcPts val="0"/>
              </a:spcAft>
              <a:buSzPts val="1400"/>
              <a:buNone/>
              <a:defRPr/>
            </a:lvl8pPr>
            <a:lvl9pPr lvl="8" algn="ctr">
              <a:spcBef>
                <a:spcPts val="1600"/>
              </a:spcBef>
              <a:spcAft>
                <a:spcPts val="1600"/>
              </a:spcAft>
              <a:buSzPts val="1400"/>
              <a:buNone/>
              <a:defRPr/>
            </a:lvl9pPr>
          </a:lstStyle>
          <a:p>
            <a:endParaRPr/>
          </a:p>
        </p:txBody>
      </p:sp>
      <p:sp>
        <p:nvSpPr>
          <p:cNvPr id="62" name="Google Shape;62;p11"/>
          <p:cNvSpPr/>
          <p:nvPr/>
        </p:nvSpPr>
        <p:spPr>
          <a:xfrm flipH="1">
            <a:off x="720062" y="540000"/>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
        <p:nvSpPr>
          <p:cNvPr id="63" name="Google Shape;63;p11"/>
          <p:cNvSpPr/>
          <p:nvPr/>
        </p:nvSpPr>
        <p:spPr>
          <a:xfrm flipH="1">
            <a:off x="3515112" y="4341175"/>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1727976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30526699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ullet point">
  <p:cSld name="Bullet point">
    <p:bg>
      <p:bgPr>
        <a:solidFill>
          <a:schemeClr val="lt1"/>
        </a:solidFill>
        <a:effectLst/>
      </p:bgPr>
    </p:bg>
    <p:spTree>
      <p:nvGrpSpPr>
        <p:cNvPr id="1" name="Shape 65"/>
        <p:cNvGrpSpPr/>
        <p:nvPr/>
      </p:nvGrpSpPr>
      <p:grpSpPr>
        <a:xfrm>
          <a:off x="0" y="0"/>
          <a:ext cx="0" cy="0"/>
          <a:chOff x="0" y="0"/>
          <a:chExt cx="0" cy="0"/>
        </a:xfrm>
      </p:grpSpPr>
      <p:sp>
        <p:nvSpPr>
          <p:cNvPr id="66" name="Google Shape;66;p13"/>
          <p:cNvSpPr/>
          <p:nvPr/>
        </p:nvSpPr>
        <p:spPr>
          <a:xfrm rot="10800000">
            <a:off x="760343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67" name="Google Shape;67;p13"/>
          <p:cNvSpPr txBox="1">
            <a:spLocks noGrp="1"/>
          </p:cNvSpPr>
          <p:nvPr>
            <p:ph type="title"/>
          </p:nvPr>
        </p:nvSpPr>
        <p:spPr>
          <a:xfrm>
            <a:off x="4572000" y="540000"/>
            <a:ext cx="38520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8" name="Google Shape;68;p13"/>
          <p:cNvSpPr txBox="1">
            <a:spLocks noGrp="1"/>
          </p:cNvSpPr>
          <p:nvPr>
            <p:ph type="subTitle" idx="1"/>
          </p:nvPr>
        </p:nvSpPr>
        <p:spPr>
          <a:xfrm>
            <a:off x="4830800" y="1564700"/>
            <a:ext cx="3436800" cy="2417700"/>
          </a:xfrm>
          <a:prstGeom prst="rect">
            <a:avLst/>
          </a:prstGeom>
        </p:spPr>
        <p:txBody>
          <a:bodyPr spcFirstLastPara="1" wrap="square" lIns="90641" tIns="90641" rIns="90641" bIns="90641" anchor="t" anchorCtr="0">
            <a:noAutofit/>
          </a:bodyPr>
          <a:lstStyle>
            <a:lvl1pPr lvl="0">
              <a:spcBef>
                <a:spcPts val="0"/>
              </a:spcBef>
              <a:spcAft>
                <a:spcPts val="0"/>
              </a:spcAft>
              <a:buClr>
                <a:schemeClr val="accent1"/>
              </a:buClr>
              <a:buSzPts val="1400"/>
              <a:buFont typeface="Arial"/>
              <a:buAutoNum type="arabicPeriod"/>
              <a:defRPr sz="1600"/>
            </a:lvl1pPr>
            <a:lvl2pPr lvl="1">
              <a:spcBef>
                <a:spcPts val="1600"/>
              </a:spcBef>
              <a:spcAft>
                <a:spcPts val="0"/>
              </a:spcAft>
              <a:buClr>
                <a:schemeClr val="dk1"/>
              </a:buClr>
              <a:buSzPts val="1400"/>
              <a:buFont typeface="Arial"/>
              <a:buAutoNum type="alphaLcPeriod"/>
              <a:defRPr/>
            </a:lvl2pPr>
            <a:lvl3pPr lvl="2">
              <a:spcBef>
                <a:spcPts val="1600"/>
              </a:spcBef>
              <a:spcAft>
                <a:spcPts val="0"/>
              </a:spcAft>
              <a:buClr>
                <a:schemeClr val="dk1"/>
              </a:buClr>
              <a:buSzPts val="1400"/>
              <a:buFont typeface="Arial"/>
              <a:buAutoNum type="romanLcPeriod"/>
              <a:defRPr/>
            </a:lvl3pPr>
            <a:lvl4pPr lvl="3">
              <a:spcBef>
                <a:spcPts val="1600"/>
              </a:spcBef>
              <a:spcAft>
                <a:spcPts val="0"/>
              </a:spcAft>
              <a:buClr>
                <a:schemeClr val="dk1"/>
              </a:buClr>
              <a:buSzPts val="1400"/>
              <a:buFont typeface="Arial"/>
              <a:buAutoNum type="arabicPeriod"/>
              <a:defRPr/>
            </a:lvl4pPr>
            <a:lvl5pPr lvl="4">
              <a:spcBef>
                <a:spcPts val="1600"/>
              </a:spcBef>
              <a:spcAft>
                <a:spcPts val="0"/>
              </a:spcAft>
              <a:buClr>
                <a:schemeClr val="dk1"/>
              </a:buClr>
              <a:buSzPts val="1400"/>
              <a:buFont typeface="Arial"/>
              <a:buAutoNum type="alphaLcPeriod"/>
              <a:defRPr/>
            </a:lvl5pPr>
            <a:lvl6pPr lvl="5">
              <a:spcBef>
                <a:spcPts val="1600"/>
              </a:spcBef>
              <a:spcAft>
                <a:spcPts val="0"/>
              </a:spcAft>
              <a:buClr>
                <a:schemeClr val="dk1"/>
              </a:buClr>
              <a:buSzPts val="1400"/>
              <a:buFont typeface="Arial"/>
              <a:buAutoNum type="romanLcPeriod"/>
              <a:defRPr/>
            </a:lvl6pPr>
            <a:lvl7pPr lvl="6">
              <a:spcBef>
                <a:spcPts val="1600"/>
              </a:spcBef>
              <a:spcAft>
                <a:spcPts val="0"/>
              </a:spcAft>
              <a:buClr>
                <a:schemeClr val="dk1"/>
              </a:buClr>
              <a:buSzPts val="1400"/>
              <a:buFont typeface="Arial"/>
              <a:buAutoNum type="arabicPeriod"/>
              <a:defRPr/>
            </a:lvl7pPr>
            <a:lvl8pPr lvl="7">
              <a:spcBef>
                <a:spcPts val="1600"/>
              </a:spcBef>
              <a:spcAft>
                <a:spcPts val="0"/>
              </a:spcAft>
              <a:buClr>
                <a:schemeClr val="dk1"/>
              </a:buClr>
              <a:buSzPts val="1400"/>
              <a:buFont typeface="Arial"/>
              <a:buAutoNum type="alphaLcPeriod"/>
              <a:defRPr/>
            </a:lvl8pPr>
            <a:lvl9pPr lvl="8">
              <a:spcBef>
                <a:spcPts val="1600"/>
              </a:spcBef>
              <a:spcAft>
                <a:spcPts val="1600"/>
              </a:spcAft>
              <a:buClr>
                <a:schemeClr val="dk1"/>
              </a:buClr>
              <a:buSzPts val="1400"/>
              <a:buFont typeface="Arial"/>
              <a:buAutoNum type="romanLcPeriod"/>
              <a:defRPr/>
            </a:lvl9pPr>
          </a:lstStyle>
          <a:p>
            <a:endParaRPr/>
          </a:p>
        </p:txBody>
      </p:sp>
    </p:spTree>
    <p:extLst>
      <p:ext uri="{BB962C8B-B14F-4D97-AF65-F5344CB8AC3E}">
        <p14:creationId xmlns:p14="http://schemas.microsoft.com/office/powerpoint/2010/main" val="22278701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lt1"/>
        </a:solidFill>
        <a:effectLst/>
      </p:bgPr>
    </p:bg>
    <p:spTree>
      <p:nvGrpSpPr>
        <p:cNvPr id="1" name="Shape 69"/>
        <p:cNvGrpSpPr/>
        <p:nvPr/>
      </p:nvGrpSpPr>
      <p:grpSpPr>
        <a:xfrm>
          <a:off x="0" y="0"/>
          <a:ext cx="0" cy="0"/>
          <a:chOff x="0" y="0"/>
          <a:chExt cx="0" cy="0"/>
        </a:xfrm>
      </p:grpSpPr>
      <p:sp>
        <p:nvSpPr>
          <p:cNvPr id="70" name="Google Shape;70;p14"/>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71" name="Google Shape;71;p14"/>
          <p:cNvSpPr/>
          <p:nvPr/>
        </p:nvSpPr>
        <p:spPr>
          <a:xfrm rot="900108">
            <a:off x="7586329"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12192581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1"/>
        </a:solidFill>
        <a:effectLst/>
      </p:bgPr>
    </p:bg>
    <p:spTree>
      <p:nvGrpSpPr>
        <p:cNvPr id="1" name="Shape 72"/>
        <p:cNvGrpSpPr/>
        <p:nvPr/>
      </p:nvGrpSpPr>
      <p:grpSpPr>
        <a:xfrm>
          <a:off x="0" y="0"/>
          <a:ext cx="0" cy="0"/>
          <a:chOff x="0" y="0"/>
          <a:chExt cx="0" cy="0"/>
        </a:xfrm>
      </p:grpSpPr>
      <p:sp>
        <p:nvSpPr>
          <p:cNvPr id="73" name="Google Shape;73;p15"/>
          <p:cNvSpPr/>
          <p:nvPr/>
        </p:nvSpPr>
        <p:spPr>
          <a:xfrm rot="900108">
            <a:off x="7586329"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0641" tIns="90641" rIns="90641" bIns="90641" anchor="ctr" anchorCtr="0">
            <a:noAutofit/>
          </a:bodyPr>
          <a:lstStyle/>
          <a:p>
            <a:endParaRPr/>
          </a:p>
        </p:txBody>
      </p:sp>
      <p:sp>
        <p:nvSpPr>
          <p:cNvPr id="74" name="Google Shape;74;p15"/>
          <p:cNvSpPr txBox="1">
            <a:spLocks noGrp="1"/>
          </p:cNvSpPr>
          <p:nvPr>
            <p:ph type="title"/>
          </p:nvPr>
        </p:nvSpPr>
        <p:spPr>
          <a:xfrm>
            <a:off x="720000" y="540000"/>
            <a:ext cx="35568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75" name="Google Shape;75;p15"/>
          <p:cNvSpPr txBox="1">
            <a:spLocks noGrp="1"/>
          </p:cNvSpPr>
          <p:nvPr>
            <p:ph type="subTitle" idx="1"/>
          </p:nvPr>
        </p:nvSpPr>
        <p:spPr>
          <a:xfrm>
            <a:off x="1072413" y="2286900"/>
            <a:ext cx="1585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6" name="Google Shape;76;p15"/>
          <p:cNvSpPr txBox="1">
            <a:spLocks noGrp="1"/>
          </p:cNvSpPr>
          <p:nvPr>
            <p:ph type="subTitle" idx="2"/>
          </p:nvPr>
        </p:nvSpPr>
        <p:spPr>
          <a:xfrm>
            <a:off x="1072413" y="1969625"/>
            <a:ext cx="1585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7" name="Google Shape;77;p15"/>
          <p:cNvSpPr txBox="1">
            <a:spLocks noGrp="1"/>
          </p:cNvSpPr>
          <p:nvPr>
            <p:ph type="subTitle" idx="3"/>
          </p:nvPr>
        </p:nvSpPr>
        <p:spPr>
          <a:xfrm>
            <a:off x="1072413" y="3648975"/>
            <a:ext cx="1585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8" name="Google Shape;78;p15"/>
          <p:cNvSpPr txBox="1">
            <a:spLocks noGrp="1"/>
          </p:cNvSpPr>
          <p:nvPr>
            <p:ph type="subTitle" idx="4"/>
          </p:nvPr>
        </p:nvSpPr>
        <p:spPr>
          <a:xfrm>
            <a:off x="1072413" y="3331700"/>
            <a:ext cx="1585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9" name="Google Shape;79;p15"/>
          <p:cNvSpPr txBox="1">
            <a:spLocks noGrp="1"/>
          </p:cNvSpPr>
          <p:nvPr>
            <p:ph type="subTitle" idx="5"/>
          </p:nvPr>
        </p:nvSpPr>
        <p:spPr>
          <a:xfrm>
            <a:off x="3831785" y="2286900"/>
            <a:ext cx="1585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0" name="Google Shape;80;p15"/>
          <p:cNvSpPr txBox="1">
            <a:spLocks noGrp="1"/>
          </p:cNvSpPr>
          <p:nvPr>
            <p:ph type="subTitle" idx="6"/>
          </p:nvPr>
        </p:nvSpPr>
        <p:spPr>
          <a:xfrm>
            <a:off x="3831785" y="1969625"/>
            <a:ext cx="1585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1" name="Google Shape;81;p15"/>
          <p:cNvSpPr txBox="1">
            <a:spLocks noGrp="1"/>
          </p:cNvSpPr>
          <p:nvPr>
            <p:ph type="subTitle" idx="7"/>
          </p:nvPr>
        </p:nvSpPr>
        <p:spPr>
          <a:xfrm>
            <a:off x="3831785" y="3648975"/>
            <a:ext cx="1585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2" name="Google Shape;82;p15"/>
          <p:cNvSpPr txBox="1">
            <a:spLocks noGrp="1"/>
          </p:cNvSpPr>
          <p:nvPr>
            <p:ph type="subTitle" idx="8"/>
          </p:nvPr>
        </p:nvSpPr>
        <p:spPr>
          <a:xfrm>
            <a:off x="3831785" y="3331700"/>
            <a:ext cx="1585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3" name="Google Shape;83;p15"/>
          <p:cNvSpPr txBox="1">
            <a:spLocks noGrp="1"/>
          </p:cNvSpPr>
          <p:nvPr>
            <p:ph type="subTitle" idx="9"/>
          </p:nvPr>
        </p:nvSpPr>
        <p:spPr>
          <a:xfrm>
            <a:off x="6591160" y="2286900"/>
            <a:ext cx="1585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4" name="Google Shape;84;p15"/>
          <p:cNvSpPr txBox="1">
            <a:spLocks noGrp="1"/>
          </p:cNvSpPr>
          <p:nvPr>
            <p:ph type="subTitle" idx="13"/>
          </p:nvPr>
        </p:nvSpPr>
        <p:spPr>
          <a:xfrm>
            <a:off x="6591160" y="1969625"/>
            <a:ext cx="1585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5" name="Google Shape;85;p15"/>
          <p:cNvSpPr txBox="1">
            <a:spLocks noGrp="1"/>
          </p:cNvSpPr>
          <p:nvPr>
            <p:ph type="subTitle" idx="14"/>
          </p:nvPr>
        </p:nvSpPr>
        <p:spPr>
          <a:xfrm>
            <a:off x="6591160" y="3648975"/>
            <a:ext cx="15852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6" name="Google Shape;86;p15"/>
          <p:cNvSpPr txBox="1">
            <a:spLocks noGrp="1"/>
          </p:cNvSpPr>
          <p:nvPr>
            <p:ph type="subTitle" idx="15"/>
          </p:nvPr>
        </p:nvSpPr>
        <p:spPr>
          <a:xfrm>
            <a:off x="6591160" y="3331700"/>
            <a:ext cx="1585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7" name="Google Shape;87;p15"/>
          <p:cNvSpPr/>
          <p:nvPr/>
        </p:nvSpPr>
        <p:spPr>
          <a:xfrm>
            <a:off x="3515050" y="540000"/>
            <a:ext cx="4908900" cy="227700"/>
          </a:xfrm>
          <a:prstGeom prst="rect">
            <a:avLst/>
          </a:pr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16936347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720000" y="540000"/>
            <a:ext cx="29922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90" name="Google Shape;90;p16"/>
          <p:cNvSpPr txBox="1">
            <a:spLocks noGrp="1"/>
          </p:cNvSpPr>
          <p:nvPr>
            <p:ph type="title" idx="2" hasCustomPrompt="1"/>
          </p:nvPr>
        </p:nvSpPr>
        <p:spPr>
          <a:xfrm>
            <a:off x="876525" y="1867600"/>
            <a:ext cx="923700" cy="841200"/>
          </a:xfrm>
          <a:prstGeom prst="rect">
            <a:avLst/>
          </a:prstGeom>
        </p:spPr>
        <p:txBody>
          <a:bodyPr spcFirstLastPara="1" wrap="square" lIns="90641" tIns="90641" rIns="90641" bIns="90641"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91" name="Google Shape;91;p16"/>
          <p:cNvSpPr txBox="1">
            <a:spLocks noGrp="1"/>
          </p:cNvSpPr>
          <p:nvPr>
            <p:ph type="subTitle" idx="1"/>
          </p:nvPr>
        </p:nvSpPr>
        <p:spPr>
          <a:xfrm>
            <a:off x="2047875" y="1801850"/>
            <a:ext cx="2524200" cy="337500"/>
          </a:xfrm>
          <a:prstGeom prst="rect">
            <a:avLst/>
          </a:prstGeom>
        </p:spPr>
        <p:txBody>
          <a:bodyPr spcFirstLastPara="1" wrap="square" lIns="90641" tIns="90641" rIns="90641" bIns="90641" anchor="t" anchorCtr="0">
            <a:noAutofit/>
          </a:bodyPr>
          <a:lstStyle>
            <a:lvl1pPr lvl="0">
              <a:spcBef>
                <a:spcPts val="0"/>
              </a:spcBef>
              <a:spcAft>
                <a:spcPts val="0"/>
              </a:spcAft>
              <a:buNone/>
              <a:defRPr>
                <a:solidFill>
                  <a:schemeClr val="lt2"/>
                </a:solidFill>
                <a:latin typeface="Reem Kufi"/>
                <a:ea typeface="Reem Kufi"/>
                <a:cs typeface="Reem Kufi"/>
                <a:sym typeface="Reem Kufi"/>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92" name="Google Shape;92;p16"/>
          <p:cNvSpPr txBox="1">
            <a:spLocks noGrp="1"/>
          </p:cNvSpPr>
          <p:nvPr>
            <p:ph type="subTitle" idx="3"/>
          </p:nvPr>
        </p:nvSpPr>
        <p:spPr>
          <a:xfrm>
            <a:off x="2047875" y="2097125"/>
            <a:ext cx="2285700" cy="611700"/>
          </a:xfrm>
          <a:prstGeom prst="rect">
            <a:avLst/>
          </a:prstGeom>
        </p:spPr>
        <p:txBody>
          <a:bodyPr spcFirstLastPara="1" wrap="square" lIns="90641" tIns="90641" rIns="90641" bIns="90641" anchor="t" anchorCtr="0">
            <a:noAutofit/>
          </a:bodyPr>
          <a:lstStyle>
            <a:lvl1pPr lvl="0">
              <a:spcBef>
                <a:spcPts val="0"/>
              </a:spcBef>
              <a:spcAft>
                <a:spcPts val="0"/>
              </a:spcAft>
              <a:buNone/>
              <a:defRPr sz="1600"/>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93" name="Google Shape;93;p16"/>
          <p:cNvSpPr txBox="1">
            <a:spLocks noGrp="1"/>
          </p:cNvSpPr>
          <p:nvPr>
            <p:ph type="title" idx="4" hasCustomPrompt="1"/>
          </p:nvPr>
        </p:nvSpPr>
        <p:spPr>
          <a:xfrm>
            <a:off x="876525" y="3534475"/>
            <a:ext cx="923700" cy="841200"/>
          </a:xfrm>
          <a:prstGeom prst="rect">
            <a:avLst/>
          </a:prstGeom>
        </p:spPr>
        <p:txBody>
          <a:bodyPr spcFirstLastPara="1" wrap="square" lIns="90641" tIns="90641" rIns="90641" bIns="90641"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94" name="Google Shape;94;p16"/>
          <p:cNvSpPr txBox="1">
            <a:spLocks noGrp="1"/>
          </p:cNvSpPr>
          <p:nvPr>
            <p:ph type="subTitle" idx="5"/>
          </p:nvPr>
        </p:nvSpPr>
        <p:spPr>
          <a:xfrm>
            <a:off x="2047875" y="3468725"/>
            <a:ext cx="2524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5" name="Google Shape;95;p16"/>
          <p:cNvSpPr txBox="1">
            <a:spLocks noGrp="1"/>
          </p:cNvSpPr>
          <p:nvPr>
            <p:ph type="subTitle" idx="6"/>
          </p:nvPr>
        </p:nvSpPr>
        <p:spPr>
          <a:xfrm>
            <a:off x="2047875" y="3764000"/>
            <a:ext cx="2285700" cy="611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6" name="Google Shape;96;p16"/>
          <p:cNvSpPr txBox="1">
            <a:spLocks noGrp="1"/>
          </p:cNvSpPr>
          <p:nvPr>
            <p:ph type="title" idx="7" hasCustomPrompt="1"/>
          </p:nvPr>
        </p:nvSpPr>
        <p:spPr>
          <a:xfrm>
            <a:off x="4695825" y="1867600"/>
            <a:ext cx="923700" cy="841200"/>
          </a:xfrm>
          <a:prstGeom prst="rect">
            <a:avLst/>
          </a:prstGeom>
        </p:spPr>
        <p:txBody>
          <a:bodyPr spcFirstLastPara="1" wrap="square" lIns="90641" tIns="90641" rIns="90641" bIns="90641"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97" name="Google Shape;97;p16"/>
          <p:cNvSpPr txBox="1">
            <a:spLocks noGrp="1"/>
          </p:cNvSpPr>
          <p:nvPr>
            <p:ph type="subTitle" idx="8"/>
          </p:nvPr>
        </p:nvSpPr>
        <p:spPr>
          <a:xfrm>
            <a:off x="5867175" y="1801850"/>
            <a:ext cx="2524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8" name="Google Shape;98;p16"/>
          <p:cNvSpPr txBox="1">
            <a:spLocks noGrp="1"/>
          </p:cNvSpPr>
          <p:nvPr>
            <p:ph type="subTitle" idx="9"/>
          </p:nvPr>
        </p:nvSpPr>
        <p:spPr>
          <a:xfrm>
            <a:off x="5867175" y="2097125"/>
            <a:ext cx="2285700" cy="611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9" name="Google Shape;99;p16"/>
          <p:cNvSpPr txBox="1">
            <a:spLocks noGrp="1"/>
          </p:cNvSpPr>
          <p:nvPr>
            <p:ph type="title" idx="13" hasCustomPrompt="1"/>
          </p:nvPr>
        </p:nvSpPr>
        <p:spPr>
          <a:xfrm>
            <a:off x="4695825" y="3534475"/>
            <a:ext cx="923700" cy="841200"/>
          </a:xfrm>
          <a:prstGeom prst="rect">
            <a:avLst/>
          </a:prstGeom>
        </p:spPr>
        <p:txBody>
          <a:bodyPr spcFirstLastPara="1" wrap="square" lIns="90641" tIns="90641" rIns="90641" bIns="90641"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100" name="Google Shape;100;p16"/>
          <p:cNvSpPr txBox="1">
            <a:spLocks noGrp="1"/>
          </p:cNvSpPr>
          <p:nvPr>
            <p:ph type="subTitle" idx="14"/>
          </p:nvPr>
        </p:nvSpPr>
        <p:spPr>
          <a:xfrm>
            <a:off x="5867175" y="3468725"/>
            <a:ext cx="25242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1" name="Google Shape;101;p16"/>
          <p:cNvSpPr txBox="1">
            <a:spLocks noGrp="1"/>
          </p:cNvSpPr>
          <p:nvPr>
            <p:ph type="subTitle" idx="15"/>
          </p:nvPr>
        </p:nvSpPr>
        <p:spPr>
          <a:xfrm>
            <a:off x="5867175" y="3764000"/>
            <a:ext cx="2285700" cy="611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2" name="Google Shape;102;p16"/>
          <p:cNvSpPr/>
          <p:nvPr/>
        </p:nvSpPr>
        <p:spPr>
          <a:xfrm>
            <a:off x="3515050" y="540000"/>
            <a:ext cx="4908900" cy="227700"/>
          </a:xfrm>
          <a:prstGeom prst="rect">
            <a:avLst/>
          </a:prstGeom>
          <a:solidFill>
            <a:schemeClr val="lt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7672167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03"/>
        <p:cNvGrpSpPr/>
        <p:nvPr/>
      </p:nvGrpSpPr>
      <p:grpSpPr>
        <a:xfrm>
          <a:off x="0" y="0"/>
          <a:ext cx="0" cy="0"/>
          <a:chOff x="0" y="0"/>
          <a:chExt cx="0" cy="0"/>
        </a:xfrm>
      </p:grpSpPr>
      <p:sp>
        <p:nvSpPr>
          <p:cNvPr id="104" name="Google Shape;104;p17"/>
          <p:cNvSpPr txBox="1">
            <a:spLocks noGrp="1"/>
          </p:cNvSpPr>
          <p:nvPr>
            <p:ph type="title"/>
          </p:nvPr>
        </p:nvSpPr>
        <p:spPr>
          <a:xfrm>
            <a:off x="720000" y="540000"/>
            <a:ext cx="29922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05" name="Google Shape;105;p17"/>
          <p:cNvSpPr txBox="1">
            <a:spLocks noGrp="1"/>
          </p:cNvSpPr>
          <p:nvPr>
            <p:ph type="subTitle" idx="1"/>
          </p:nvPr>
        </p:nvSpPr>
        <p:spPr>
          <a:xfrm>
            <a:off x="1552725" y="2572650"/>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6" name="Google Shape;106;p17"/>
          <p:cNvSpPr/>
          <p:nvPr/>
        </p:nvSpPr>
        <p:spPr>
          <a:xfrm>
            <a:off x="3515050" y="540000"/>
            <a:ext cx="4908900" cy="227700"/>
          </a:xfrm>
          <a:prstGeom prst="rect">
            <a:avLst/>
          </a:prstGeom>
          <a:solidFill>
            <a:schemeClr val="lt2"/>
          </a:solidFill>
          <a:ln>
            <a:noFill/>
          </a:ln>
        </p:spPr>
        <p:txBody>
          <a:bodyPr spcFirstLastPara="1" wrap="square" lIns="90641" tIns="90641" rIns="90641" bIns="90641" anchor="ctr" anchorCtr="0">
            <a:noAutofit/>
          </a:bodyPr>
          <a:lstStyle/>
          <a:p>
            <a:endParaRPr/>
          </a:p>
        </p:txBody>
      </p:sp>
      <p:sp>
        <p:nvSpPr>
          <p:cNvPr id="107" name="Google Shape;107;p17"/>
          <p:cNvSpPr txBox="1">
            <a:spLocks noGrp="1"/>
          </p:cNvSpPr>
          <p:nvPr>
            <p:ph type="subTitle" idx="2"/>
          </p:nvPr>
        </p:nvSpPr>
        <p:spPr>
          <a:xfrm>
            <a:off x="5410350" y="2572650"/>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8" name="Google Shape;108;p17"/>
          <p:cNvSpPr txBox="1">
            <a:spLocks noGrp="1"/>
          </p:cNvSpPr>
          <p:nvPr>
            <p:ph type="subTitle" idx="3"/>
          </p:nvPr>
        </p:nvSpPr>
        <p:spPr>
          <a:xfrm>
            <a:off x="3481525" y="3896625"/>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9" name="Google Shape;109;p17"/>
          <p:cNvSpPr/>
          <p:nvPr/>
        </p:nvSpPr>
        <p:spPr>
          <a:xfrm rot="900108">
            <a:off x="7586329"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
        <p:nvSpPr>
          <p:cNvPr id="110" name="Google Shape;110;p17"/>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40908837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11"/>
        <p:cNvGrpSpPr/>
        <p:nvPr/>
      </p:nvGrpSpPr>
      <p:grpSpPr>
        <a:xfrm>
          <a:off x="0" y="0"/>
          <a:ext cx="0" cy="0"/>
          <a:chOff x="0" y="0"/>
          <a:chExt cx="0" cy="0"/>
        </a:xfrm>
      </p:grpSpPr>
      <p:sp>
        <p:nvSpPr>
          <p:cNvPr id="112" name="Google Shape;112;p18"/>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
        <p:nvSpPr>
          <p:cNvPr id="113" name="Google Shape;113;p18"/>
          <p:cNvSpPr txBox="1">
            <a:spLocks noGrp="1"/>
          </p:cNvSpPr>
          <p:nvPr>
            <p:ph type="title"/>
          </p:nvPr>
        </p:nvSpPr>
        <p:spPr>
          <a:xfrm>
            <a:off x="5360825" y="540000"/>
            <a:ext cx="30630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8536852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3657825" y="540000"/>
            <a:ext cx="47661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6" name="Google Shape;116;p19"/>
          <p:cNvSpPr/>
          <p:nvPr/>
        </p:nvSpPr>
        <p:spPr>
          <a:xfrm>
            <a:off x="5" y="2"/>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28902570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2156850" y="3584875"/>
            <a:ext cx="4830600" cy="984000"/>
          </a:xfrm>
          <a:prstGeom prst="rect">
            <a:avLst/>
          </a:prstGeom>
        </p:spPr>
        <p:txBody>
          <a:bodyPr spcFirstLastPara="1" wrap="square" lIns="90641" tIns="90641" rIns="90641" bIns="90641" anchor="t" anchorCtr="0">
            <a:noAutofit/>
          </a:bodyPr>
          <a:lstStyle>
            <a:lvl1pPr lvl="0" algn="ctr" rtl="0">
              <a:spcBef>
                <a:spcPts val="0"/>
              </a:spcBef>
              <a:spcAft>
                <a:spcPts val="0"/>
              </a:spcAft>
              <a:buClr>
                <a:schemeClr val="lt1"/>
              </a:buClr>
              <a:buSzPts val="3000"/>
              <a:buNone/>
              <a:defRPr sz="3000">
                <a:solidFill>
                  <a:schemeClr val="lt1"/>
                </a:solidFill>
              </a:defRPr>
            </a:lvl1pPr>
            <a:lvl2pPr lvl="1" algn="ctr" rtl="0">
              <a:spcBef>
                <a:spcPts val="0"/>
              </a:spcBef>
              <a:spcAft>
                <a:spcPts val="0"/>
              </a:spcAft>
              <a:buClr>
                <a:schemeClr val="lt2"/>
              </a:buClr>
              <a:buSzPts val="2800"/>
              <a:buNone/>
              <a:defRPr>
                <a:solidFill>
                  <a:schemeClr val="lt2"/>
                </a:solidFill>
              </a:defRPr>
            </a:lvl2pPr>
            <a:lvl3pPr lvl="2" algn="ctr" rtl="0">
              <a:spcBef>
                <a:spcPts val="0"/>
              </a:spcBef>
              <a:spcAft>
                <a:spcPts val="0"/>
              </a:spcAft>
              <a:buClr>
                <a:schemeClr val="lt2"/>
              </a:buClr>
              <a:buSzPts val="2800"/>
              <a:buNone/>
              <a:defRPr>
                <a:solidFill>
                  <a:schemeClr val="lt2"/>
                </a:solidFill>
              </a:defRPr>
            </a:lvl3pPr>
            <a:lvl4pPr lvl="3" algn="ctr" rtl="0">
              <a:spcBef>
                <a:spcPts val="0"/>
              </a:spcBef>
              <a:spcAft>
                <a:spcPts val="0"/>
              </a:spcAft>
              <a:buClr>
                <a:schemeClr val="lt2"/>
              </a:buClr>
              <a:buSzPts val="2800"/>
              <a:buNone/>
              <a:defRPr>
                <a:solidFill>
                  <a:schemeClr val="lt2"/>
                </a:solidFill>
              </a:defRPr>
            </a:lvl4pPr>
            <a:lvl5pPr lvl="4" algn="ctr" rtl="0">
              <a:spcBef>
                <a:spcPts val="0"/>
              </a:spcBef>
              <a:spcAft>
                <a:spcPts val="0"/>
              </a:spcAft>
              <a:buClr>
                <a:schemeClr val="lt2"/>
              </a:buClr>
              <a:buSzPts val="2800"/>
              <a:buNone/>
              <a:defRPr>
                <a:solidFill>
                  <a:schemeClr val="lt2"/>
                </a:solidFill>
              </a:defRPr>
            </a:lvl5pPr>
            <a:lvl6pPr lvl="5" algn="ctr" rtl="0">
              <a:spcBef>
                <a:spcPts val="0"/>
              </a:spcBef>
              <a:spcAft>
                <a:spcPts val="0"/>
              </a:spcAft>
              <a:buClr>
                <a:schemeClr val="lt2"/>
              </a:buClr>
              <a:buSzPts val="2800"/>
              <a:buNone/>
              <a:defRPr>
                <a:solidFill>
                  <a:schemeClr val="lt2"/>
                </a:solidFill>
              </a:defRPr>
            </a:lvl6pPr>
            <a:lvl7pPr lvl="6" algn="ctr" rtl="0">
              <a:spcBef>
                <a:spcPts val="0"/>
              </a:spcBef>
              <a:spcAft>
                <a:spcPts val="0"/>
              </a:spcAft>
              <a:buClr>
                <a:schemeClr val="lt2"/>
              </a:buClr>
              <a:buSzPts val="2800"/>
              <a:buNone/>
              <a:defRPr>
                <a:solidFill>
                  <a:schemeClr val="lt2"/>
                </a:solidFill>
              </a:defRPr>
            </a:lvl7pPr>
            <a:lvl8pPr lvl="7" algn="ctr" rtl="0">
              <a:spcBef>
                <a:spcPts val="0"/>
              </a:spcBef>
              <a:spcAft>
                <a:spcPts val="0"/>
              </a:spcAft>
              <a:buClr>
                <a:schemeClr val="lt2"/>
              </a:buClr>
              <a:buSzPts val="2800"/>
              <a:buNone/>
              <a:defRPr>
                <a:solidFill>
                  <a:schemeClr val="lt2"/>
                </a:solidFill>
              </a:defRPr>
            </a:lvl8pPr>
            <a:lvl9pPr lvl="8" algn="ctr" rtl="0">
              <a:spcBef>
                <a:spcPts val="0"/>
              </a:spcBef>
              <a:spcAft>
                <a:spcPts val="0"/>
              </a:spcAft>
              <a:buClr>
                <a:schemeClr val="lt2"/>
              </a:buClr>
              <a:buSzPts val="2800"/>
              <a:buNone/>
              <a:defRPr>
                <a:solidFill>
                  <a:schemeClr val="lt2"/>
                </a:solidFill>
              </a:defRPr>
            </a:lvl9pPr>
          </a:lstStyle>
          <a:p>
            <a:endParaRPr/>
          </a:p>
        </p:txBody>
      </p:sp>
      <p:sp>
        <p:nvSpPr>
          <p:cNvPr id="119" name="Google Shape;119;p20"/>
          <p:cNvSpPr/>
          <p:nvPr/>
        </p:nvSpPr>
        <p:spPr>
          <a:xfrm>
            <a:off x="5" y="2"/>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8812949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0"/>
        <p:cNvGrpSpPr/>
        <p:nvPr/>
      </p:nvGrpSpPr>
      <p:grpSpPr>
        <a:xfrm>
          <a:off x="0" y="0"/>
          <a:ext cx="0" cy="0"/>
          <a:chOff x="0" y="0"/>
          <a:chExt cx="0" cy="0"/>
        </a:xfrm>
      </p:grpSpPr>
      <p:sp>
        <p:nvSpPr>
          <p:cNvPr id="121" name="Google Shape;121;p21"/>
          <p:cNvSpPr txBox="1">
            <a:spLocks noGrp="1"/>
          </p:cNvSpPr>
          <p:nvPr>
            <p:ph type="title"/>
          </p:nvPr>
        </p:nvSpPr>
        <p:spPr>
          <a:xfrm>
            <a:off x="720000" y="540000"/>
            <a:ext cx="35568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22" name="Google Shape;122;p21"/>
          <p:cNvSpPr/>
          <p:nvPr/>
        </p:nvSpPr>
        <p:spPr>
          <a:xfrm rot="900108">
            <a:off x="7586329"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
        <p:nvSpPr>
          <p:cNvPr id="123" name="Google Shape;123;p21"/>
          <p:cNvSpPr/>
          <p:nvPr/>
        </p:nvSpPr>
        <p:spPr>
          <a:xfrm>
            <a:off x="4867275" y="540000"/>
            <a:ext cx="3556800" cy="227700"/>
          </a:xfrm>
          <a:prstGeom prst="rect">
            <a:avLst/>
          </a:prstGeom>
          <a:solidFill>
            <a:schemeClr val="lt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34454082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ig numbers">
  <p:cSld name="Big numbers">
    <p:spTree>
      <p:nvGrpSpPr>
        <p:cNvPr id="1" name="Shape 124"/>
        <p:cNvGrpSpPr/>
        <p:nvPr/>
      </p:nvGrpSpPr>
      <p:grpSpPr>
        <a:xfrm>
          <a:off x="0" y="0"/>
          <a:ext cx="0" cy="0"/>
          <a:chOff x="0" y="0"/>
          <a:chExt cx="0" cy="0"/>
        </a:xfrm>
      </p:grpSpPr>
      <p:sp>
        <p:nvSpPr>
          <p:cNvPr id="125" name="Google Shape;125;p22"/>
          <p:cNvSpPr/>
          <p:nvPr/>
        </p:nvSpPr>
        <p:spPr>
          <a:xfrm rot="9387396" flipH="1">
            <a:off x="7503731"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126" name="Google Shape;126;p22"/>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0641" tIns="90641" rIns="90641" bIns="90641" anchor="ctr" anchorCtr="0">
            <a:noAutofit/>
          </a:bodyPr>
          <a:lstStyle/>
          <a:p>
            <a:endParaRPr/>
          </a:p>
        </p:txBody>
      </p:sp>
      <p:sp>
        <p:nvSpPr>
          <p:cNvPr id="127" name="Google Shape;127;p22"/>
          <p:cNvSpPr txBox="1">
            <a:spLocks noGrp="1"/>
          </p:cNvSpPr>
          <p:nvPr>
            <p:ph type="title"/>
          </p:nvPr>
        </p:nvSpPr>
        <p:spPr>
          <a:xfrm>
            <a:off x="720000" y="540000"/>
            <a:ext cx="38520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28" name="Google Shape;128;p22"/>
          <p:cNvSpPr txBox="1">
            <a:spLocks noGrp="1"/>
          </p:cNvSpPr>
          <p:nvPr>
            <p:ph type="title" idx="2" hasCustomPrompt="1"/>
          </p:nvPr>
        </p:nvSpPr>
        <p:spPr>
          <a:xfrm>
            <a:off x="720000" y="2014725"/>
            <a:ext cx="1985400" cy="1069500"/>
          </a:xfrm>
          <a:prstGeom prst="rect">
            <a:avLst/>
          </a:prstGeom>
        </p:spPr>
        <p:txBody>
          <a:bodyPr spcFirstLastPara="1" wrap="square" lIns="90641" tIns="90641" rIns="90641" bIns="90641" anchor="b" anchorCtr="0">
            <a:noAutofit/>
          </a:bodyPr>
          <a:lstStyle>
            <a:lvl1pPr lvl="0" algn="ctr" rtl="0">
              <a:spcBef>
                <a:spcPts val="0"/>
              </a:spcBef>
              <a:spcAft>
                <a:spcPts val="0"/>
              </a:spcAft>
              <a:buClr>
                <a:schemeClr val="accent1"/>
              </a:buClr>
              <a:buSzPts val="7200"/>
              <a:buNone/>
              <a:defRPr sz="72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29" name="Google Shape;129;p22"/>
          <p:cNvSpPr txBox="1">
            <a:spLocks noGrp="1"/>
          </p:cNvSpPr>
          <p:nvPr>
            <p:ph type="subTitle" idx="1"/>
          </p:nvPr>
        </p:nvSpPr>
        <p:spPr>
          <a:xfrm>
            <a:off x="721345" y="2786250"/>
            <a:ext cx="1985400" cy="450300"/>
          </a:xfrm>
          <a:prstGeom prst="rect">
            <a:avLst/>
          </a:prstGeom>
        </p:spPr>
        <p:txBody>
          <a:bodyPr spcFirstLastPara="1" wrap="square" lIns="90641" tIns="90641" rIns="90641" bIns="90641"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30" name="Google Shape;130;p22"/>
          <p:cNvSpPr txBox="1">
            <a:spLocks noGrp="1"/>
          </p:cNvSpPr>
          <p:nvPr>
            <p:ph type="title" idx="3" hasCustomPrompt="1"/>
          </p:nvPr>
        </p:nvSpPr>
        <p:spPr>
          <a:xfrm>
            <a:off x="3578625" y="2014725"/>
            <a:ext cx="1985400" cy="1069500"/>
          </a:xfrm>
          <a:prstGeom prst="rect">
            <a:avLst/>
          </a:prstGeom>
        </p:spPr>
        <p:txBody>
          <a:bodyPr spcFirstLastPara="1" wrap="square" lIns="90641" tIns="90641" rIns="90641" bIns="90641" anchor="b" anchorCtr="0">
            <a:noAutofit/>
          </a:bodyPr>
          <a:lstStyle>
            <a:lvl1pPr lvl="0" algn="ctr" rtl="0">
              <a:spcBef>
                <a:spcPts val="0"/>
              </a:spcBef>
              <a:spcAft>
                <a:spcPts val="0"/>
              </a:spcAft>
              <a:buClr>
                <a:schemeClr val="accent1"/>
              </a:buClr>
              <a:buSzPts val="7200"/>
              <a:buNone/>
              <a:defRPr sz="72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1" name="Google Shape;131;p22"/>
          <p:cNvSpPr txBox="1">
            <a:spLocks noGrp="1"/>
          </p:cNvSpPr>
          <p:nvPr>
            <p:ph type="subTitle" idx="4"/>
          </p:nvPr>
        </p:nvSpPr>
        <p:spPr>
          <a:xfrm>
            <a:off x="3579970" y="2786250"/>
            <a:ext cx="1985400" cy="450300"/>
          </a:xfrm>
          <a:prstGeom prst="rect">
            <a:avLst/>
          </a:prstGeom>
        </p:spPr>
        <p:txBody>
          <a:bodyPr spcFirstLastPara="1" wrap="square" lIns="90641" tIns="90641" rIns="90641" bIns="90641"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32" name="Google Shape;132;p22"/>
          <p:cNvSpPr txBox="1">
            <a:spLocks noGrp="1"/>
          </p:cNvSpPr>
          <p:nvPr>
            <p:ph type="title" idx="5" hasCustomPrompt="1"/>
          </p:nvPr>
        </p:nvSpPr>
        <p:spPr>
          <a:xfrm>
            <a:off x="6437250" y="2014725"/>
            <a:ext cx="1985400" cy="1069500"/>
          </a:xfrm>
          <a:prstGeom prst="rect">
            <a:avLst/>
          </a:prstGeom>
        </p:spPr>
        <p:txBody>
          <a:bodyPr spcFirstLastPara="1" wrap="square" lIns="90641" tIns="90641" rIns="90641" bIns="90641" anchor="b" anchorCtr="0">
            <a:noAutofit/>
          </a:bodyPr>
          <a:lstStyle>
            <a:lvl1pPr lvl="0" algn="ctr" rtl="0">
              <a:spcBef>
                <a:spcPts val="0"/>
              </a:spcBef>
              <a:spcAft>
                <a:spcPts val="0"/>
              </a:spcAft>
              <a:buClr>
                <a:schemeClr val="accent1"/>
              </a:buClr>
              <a:buSzPts val="7200"/>
              <a:buNone/>
              <a:defRPr sz="72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3" name="Google Shape;133;p22"/>
          <p:cNvSpPr txBox="1">
            <a:spLocks noGrp="1"/>
          </p:cNvSpPr>
          <p:nvPr>
            <p:ph type="subTitle" idx="6"/>
          </p:nvPr>
        </p:nvSpPr>
        <p:spPr>
          <a:xfrm>
            <a:off x="6438595" y="2786250"/>
            <a:ext cx="1985400" cy="450300"/>
          </a:xfrm>
          <a:prstGeom prst="rect">
            <a:avLst/>
          </a:prstGeom>
        </p:spPr>
        <p:txBody>
          <a:bodyPr spcFirstLastPara="1" wrap="square" lIns="90641" tIns="90641" rIns="90641" bIns="90641"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34" name="Google Shape;134;p22"/>
          <p:cNvSpPr/>
          <p:nvPr/>
        </p:nvSpPr>
        <p:spPr>
          <a:xfrm flipH="1">
            <a:off x="3515112" y="4341175"/>
            <a:ext cx="4908900" cy="227700"/>
          </a:xfrm>
          <a:prstGeom prst="rect">
            <a:avLst/>
          </a:prstGeom>
          <a:solidFill>
            <a:schemeClr val="dk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7415674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One column text 2">
  <p:cSld name="One column text 2">
    <p:bg>
      <p:bgPr>
        <a:solidFill>
          <a:schemeClr val="lt1"/>
        </a:solidFill>
        <a:effectLst/>
      </p:bgPr>
    </p:bg>
    <p:spTree>
      <p:nvGrpSpPr>
        <p:cNvPr id="1" name="Shape 144"/>
        <p:cNvGrpSpPr/>
        <p:nvPr/>
      </p:nvGrpSpPr>
      <p:grpSpPr>
        <a:xfrm>
          <a:off x="0" y="0"/>
          <a:ext cx="0" cy="0"/>
          <a:chOff x="0" y="0"/>
          <a:chExt cx="0" cy="0"/>
        </a:xfrm>
      </p:grpSpPr>
      <p:sp>
        <p:nvSpPr>
          <p:cNvPr id="145" name="Google Shape;145;p25"/>
          <p:cNvSpPr/>
          <p:nvPr/>
        </p:nvSpPr>
        <p:spPr>
          <a:xfrm rot="10800000">
            <a:off x="760343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146" name="Google Shape;146;p25"/>
          <p:cNvSpPr txBox="1">
            <a:spLocks noGrp="1"/>
          </p:cNvSpPr>
          <p:nvPr>
            <p:ph type="subTitle" idx="1"/>
          </p:nvPr>
        </p:nvSpPr>
        <p:spPr>
          <a:xfrm>
            <a:off x="5686200" y="1518250"/>
            <a:ext cx="2737800" cy="1647900"/>
          </a:xfrm>
          <a:prstGeom prst="rect">
            <a:avLst/>
          </a:prstGeom>
        </p:spPr>
        <p:txBody>
          <a:bodyPr spcFirstLastPara="1" wrap="square" lIns="90641" tIns="90641" rIns="90641" bIns="90641" anchor="t" anchorCtr="0">
            <a:noAutofit/>
          </a:bodyPr>
          <a:lstStyle>
            <a:lvl1pPr lvl="0" algn="r" rtl="0">
              <a:spcBef>
                <a:spcPts val="0"/>
              </a:spcBef>
              <a:spcAft>
                <a:spcPts val="0"/>
              </a:spcAft>
              <a:buSzPts val="1800"/>
              <a:buNone/>
              <a:defRPr/>
            </a:lvl1pPr>
            <a:lvl2pPr lvl="1" algn="r" rtl="0">
              <a:spcBef>
                <a:spcPts val="1600"/>
              </a:spcBef>
              <a:spcAft>
                <a:spcPts val="0"/>
              </a:spcAft>
              <a:buSzPts val="1800"/>
              <a:buNone/>
              <a:defRPr sz="1800"/>
            </a:lvl2pPr>
            <a:lvl3pPr lvl="2" algn="r" rtl="0">
              <a:spcBef>
                <a:spcPts val="1600"/>
              </a:spcBef>
              <a:spcAft>
                <a:spcPts val="0"/>
              </a:spcAft>
              <a:buSzPts val="1800"/>
              <a:buNone/>
              <a:defRPr sz="1800"/>
            </a:lvl3pPr>
            <a:lvl4pPr lvl="3" algn="r" rtl="0">
              <a:spcBef>
                <a:spcPts val="1600"/>
              </a:spcBef>
              <a:spcAft>
                <a:spcPts val="0"/>
              </a:spcAft>
              <a:buSzPts val="1800"/>
              <a:buNone/>
              <a:defRPr sz="1800"/>
            </a:lvl4pPr>
            <a:lvl5pPr lvl="4" algn="r" rtl="0">
              <a:spcBef>
                <a:spcPts val="1600"/>
              </a:spcBef>
              <a:spcAft>
                <a:spcPts val="0"/>
              </a:spcAft>
              <a:buSzPts val="1800"/>
              <a:buNone/>
              <a:defRPr sz="1800"/>
            </a:lvl5pPr>
            <a:lvl6pPr lvl="5" algn="r" rtl="0">
              <a:spcBef>
                <a:spcPts val="1600"/>
              </a:spcBef>
              <a:spcAft>
                <a:spcPts val="0"/>
              </a:spcAft>
              <a:buSzPts val="1800"/>
              <a:buNone/>
              <a:defRPr sz="1800"/>
            </a:lvl6pPr>
            <a:lvl7pPr lvl="6" algn="r" rtl="0">
              <a:spcBef>
                <a:spcPts val="1600"/>
              </a:spcBef>
              <a:spcAft>
                <a:spcPts val="0"/>
              </a:spcAft>
              <a:buSzPts val="1800"/>
              <a:buNone/>
              <a:defRPr sz="1800"/>
            </a:lvl7pPr>
            <a:lvl8pPr lvl="7" algn="r" rtl="0">
              <a:spcBef>
                <a:spcPts val="1600"/>
              </a:spcBef>
              <a:spcAft>
                <a:spcPts val="0"/>
              </a:spcAft>
              <a:buSzPts val="1800"/>
              <a:buNone/>
              <a:defRPr sz="1800"/>
            </a:lvl8pPr>
            <a:lvl9pPr lvl="8" algn="r" rtl="0">
              <a:spcBef>
                <a:spcPts val="1600"/>
              </a:spcBef>
              <a:spcAft>
                <a:spcPts val="1600"/>
              </a:spcAft>
              <a:buSzPts val="1800"/>
              <a:buNone/>
              <a:defRPr sz="1800"/>
            </a:lvl9pPr>
          </a:lstStyle>
          <a:p>
            <a:endParaRPr/>
          </a:p>
        </p:txBody>
      </p:sp>
      <p:sp>
        <p:nvSpPr>
          <p:cNvPr id="147" name="Google Shape;147;p25"/>
          <p:cNvSpPr txBox="1">
            <a:spLocks noGrp="1"/>
          </p:cNvSpPr>
          <p:nvPr>
            <p:ph type="title"/>
          </p:nvPr>
        </p:nvSpPr>
        <p:spPr>
          <a:xfrm>
            <a:off x="720000" y="540000"/>
            <a:ext cx="49662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4125412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lt1"/>
        </a:solidFill>
        <a:effectLst/>
      </p:bgPr>
    </p:bg>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720000" y="540000"/>
            <a:ext cx="29922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50" name="Google Shape;150;p26"/>
          <p:cNvSpPr/>
          <p:nvPr/>
        </p:nvSpPr>
        <p:spPr>
          <a:xfrm>
            <a:off x="3515050" y="540000"/>
            <a:ext cx="4908900" cy="227700"/>
          </a:xfrm>
          <a:prstGeom prst="rect">
            <a:avLst/>
          </a:prstGeom>
          <a:solidFill>
            <a:schemeClr val="accent1"/>
          </a:solidFill>
          <a:ln>
            <a:noFill/>
          </a:ln>
        </p:spPr>
        <p:txBody>
          <a:bodyPr spcFirstLastPara="1" wrap="square" lIns="90641" tIns="90641" rIns="90641" bIns="90641" anchor="ctr" anchorCtr="0">
            <a:noAutofit/>
          </a:bodyPr>
          <a:lstStyle/>
          <a:p>
            <a:endParaRPr/>
          </a:p>
        </p:txBody>
      </p:sp>
      <p:sp>
        <p:nvSpPr>
          <p:cNvPr id="151" name="Google Shape;151;p26"/>
          <p:cNvSpPr txBox="1">
            <a:spLocks noGrp="1"/>
          </p:cNvSpPr>
          <p:nvPr>
            <p:ph type="subTitle" idx="1"/>
          </p:nvPr>
        </p:nvSpPr>
        <p:spPr>
          <a:xfrm>
            <a:off x="2314725" y="2496450"/>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2" name="Google Shape;152;p26"/>
          <p:cNvSpPr txBox="1">
            <a:spLocks noGrp="1"/>
          </p:cNvSpPr>
          <p:nvPr>
            <p:ph type="subTitle" idx="2"/>
          </p:nvPr>
        </p:nvSpPr>
        <p:spPr>
          <a:xfrm>
            <a:off x="5943750" y="2496450"/>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3" name="Google Shape;153;p26"/>
          <p:cNvSpPr txBox="1">
            <a:spLocks noGrp="1"/>
          </p:cNvSpPr>
          <p:nvPr>
            <p:ph type="subTitle" idx="3"/>
          </p:nvPr>
        </p:nvSpPr>
        <p:spPr>
          <a:xfrm>
            <a:off x="2314725" y="2179175"/>
            <a:ext cx="22857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4" name="Google Shape;154;p26"/>
          <p:cNvSpPr txBox="1">
            <a:spLocks noGrp="1"/>
          </p:cNvSpPr>
          <p:nvPr>
            <p:ph type="subTitle" idx="4"/>
          </p:nvPr>
        </p:nvSpPr>
        <p:spPr>
          <a:xfrm>
            <a:off x="5943750" y="2179175"/>
            <a:ext cx="22857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5" name="Google Shape;155;p26"/>
          <p:cNvSpPr txBox="1">
            <a:spLocks noGrp="1"/>
          </p:cNvSpPr>
          <p:nvPr>
            <p:ph type="subTitle" idx="5"/>
          </p:nvPr>
        </p:nvSpPr>
        <p:spPr>
          <a:xfrm>
            <a:off x="2314725" y="3858525"/>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6" name="Google Shape;156;p26"/>
          <p:cNvSpPr txBox="1">
            <a:spLocks noGrp="1"/>
          </p:cNvSpPr>
          <p:nvPr>
            <p:ph type="subTitle" idx="6"/>
          </p:nvPr>
        </p:nvSpPr>
        <p:spPr>
          <a:xfrm>
            <a:off x="5943750" y="3858525"/>
            <a:ext cx="2285700" cy="572700"/>
          </a:xfrm>
          <a:prstGeom prst="rect">
            <a:avLst/>
          </a:prstGeom>
        </p:spPr>
        <p:txBody>
          <a:bodyPr spcFirstLastPara="1" wrap="square" lIns="90641" tIns="90641" rIns="90641" bIns="90641"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7" name="Google Shape;157;p26"/>
          <p:cNvSpPr txBox="1">
            <a:spLocks noGrp="1"/>
          </p:cNvSpPr>
          <p:nvPr>
            <p:ph type="subTitle" idx="7"/>
          </p:nvPr>
        </p:nvSpPr>
        <p:spPr>
          <a:xfrm>
            <a:off x="2314725" y="3541250"/>
            <a:ext cx="22857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8" name="Google Shape;158;p26"/>
          <p:cNvSpPr txBox="1">
            <a:spLocks noGrp="1"/>
          </p:cNvSpPr>
          <p:nvPr>
            <p:ph type="subTitle" idx="8"/>
          </p:nvPr>
        </p:nvSpPr>
        <p:spPr>
          <a:xfrm>
            <a:off x="5943750" y="3541250"/>
            <a:ext cx="2285700" cy="337500"/>
          </a:xfrm>
          <a:prstGeom prst="rect">
            <a:avLst/>
          </a:prstGeom>
        </p:spPr>
        <p:txBody>
          <a:bodyPr spcFirstLastPara="1" wrap="square" lIns="90641" tIns="90641" rIns="90641" bIns="90641"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9" name="Google Shape;159;p26"/>
          <p:cNvSpPr/>
          <p:nvPr/>
        </p:nvSpPr>
        <p:spPr>
          <a:xfrm rot="10800000" flipH="1">
            <a:off x="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18629713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ullet Point 1">
  <p:cSld name="Bullet Point 1">
    <p:bg>
      <p:bgPr>
        <a:solidFill>
          <a:schemeClr val="lt1"/>
        </a:solidFill>
        <a:effectLst/>
      </p:bgPr>
    </p:bg>
    <p:spTree>
      <p:nvGrpSpPr>
        <p:cNvPr id="1" name="Shape 160"/>
        <p:cNvGrpSpPr/>
        <p:nvPr/>
      </p:nvGrpSpPr>
      <p:grpSpPr>
        <a:xfrm>
          <a:off x="0" y="0"/>
          <a:ext cx="0" cy="0"/>
          <a:chOff x="0" y="0"/>
          <a:chExt cx="0" cy="0"/>
        </a:xfrm>
      </p:grpSpPr>
      <p:sp>
        <p:nvSpPr>
          <p:cNvPr id="161" name="Google Shape;161;p27"/>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0641" tIns="90641" rIns="90641" bIns="90641" anchor="ctr" anchorCtr="0">
            <a:noAutofit/>
          </a:bodyPr>
          <a:lstStyle/>
          <a:p>
            <a:endParaRPr/>
          </a:p>
        </p:txBody>
      </p:sp>
      <p:sp>
        <p:nvSpPr>
          <p:cNvPr id="162" name="Google Shape;162;p27"/>
          <p:cNvSpPr txBox="1">
            <a:spLocks noGrp="1"/>
          </p:cNvSpPr>
          <p:nvPr>
            <p:ph type="title"/>
          </p:nvPr>
        </p:nvSpPr>
        <p:spPr>
          <a:xfrm>
            <a:off x="5360825" y="540000"/>
            <a:ext cx="3063000" cy="572700"/>
          </a:xfrm>
          <a:prstGeom prst="rect">
            <a:avLst/>
          </a:prstGeom>
        </p:spPr>
        <p:txBody>
          <a:bodyPr spcFirstLastPara="1" wrap="square" lIns="90641" tIns="90641" rIns="90641" bIns="90641"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3" name="Google Shape;163;p27"/>
          <p:cNvSpPr txBox="1">
            <a:spLocks noGrp="1"/>
          </p:cNvSpPr>
          <p:nvPr>
            <p:ph type="subTitle" idx="1"/>
          </p:nvPr>
        </p:nvSpPr>
        <p:spPr>
          <a:xfrm>
            <a:off x="1160550" y="1619250"/>
            <a:ext cx="4758900" cy="25242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accent1"/>
              </a:buClr>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a:endParaRPr/>
          </a:p>
        </p:txBody>
      </p:sp>
      <p:sp>
        <p:nvSpPr>
          <p:cNvPr id="164" name="Google Shape;164;p27"/>
          <p:cNvSpPr/>
          <p:nvPr/>
        </p:nvSpPr>
        <p:spPr>
          <a:xfrm flipH="1">
            <a:off x="3515112" y="4341175"/>
            <a:ext cx="4908900" cy="227700"/>
          </a:xfrm>
          <a:prstGeom prst="rect">
            <a:avLst/>
          </a:pr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10809988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lt1"/>
        </a:solidFill>
        <a:effectLst/>
      </p:bgPr>
    </p:bg>
    <p:spTree>
      <p:nvGrpSpPr>
        <p:cNvPr id="1" name="Shape 170"/>
        <p:cNvGrpSpPr/>
        <p:nvPr/>
      </p:nvGrpSpPr>
      <p:grpSpPr>
        <a:xfrm>
          <a:off x="0" y="0"/>
          <a:ext cx="0" cy="0"/>
          <a:chOff x="0" y="0"/>
          <a:chExt cx="0" cy="0"/>
        </a:xfrm>
      </p:grpSpPr>
      <p:sp>
        <p:nvSpPr>
          <p:cNvPr id="171" name="Google Shape;171;p29"/>
          <p:cNvSpPr txBox="1">
            <a:spLocks noGrp="1"/>
          </p:cNvSpPr>
          <p:nvPr>
            <p:ph type="title"/>
          </p:nvPr>
        </p:nvSpPr>
        <p:spPr>
          <a:xfrm>
            <a:off x="720000" y="540000"/>
            <a:ext cx="2861400" cy="572700"/>
          </a:xfrm>
          <a:prstGeom prst="rect">
            <a:avLst/>
          </a:prstGeom>
        </p:spPr>
        <p:txBody>
          <a:bodyPr spcFirstLastPara="1" wrap="square" lIns="90641" tIns="90641" rIns="90641" bIns="90641" anchor="t" anchorCtr="0">
            <a:noAutofit/>
          </a:bodyPr>
          <a:lstStyle>
            <a:lvl1pPr lvl="0" rtl="0">
              <a:spcBef>
                <a:spcPts val="0"/>
              </a:spcBef>
              <a:spcAft>
                <a:spcPts val="0"/>
              </a:spcAft>
              <a:buClr>
                <a:schemeClr val="dk2"/>
              </a:buClr>
              <a:buSzPts val="4000"/>
              <a:buNone/>
              <a:defRPr sz="4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2" name="Google Shape;172;p29"/>
          <p:cNvSpPr txBox="1"/>
          <p:nvPr/>
        </p:nvSpPr>
        <p:spPr>
          <a:xfrm>
            <a:off x="2293625" y="3662200"/>
            <a:ext cx="4552800" cy="572700"/>
          </a:xfrm>
          <a:prstGeom prst="rect">
            <a:avLst/>
          </a:prstGeom>
          <a:noFill/>
          <a:ln>
            <a:noFill/>
          </a:ln>
        </p:spPr>
        <p:txBody>
          <a:bodyPr spcFirstLastPara="1" wrap="square" lIns="90641" tIns="90641" rIns="90641" bIns="90641" anchor="b" anchorCtr="0">
            <a:noAutofit/>
          </a:bodyPr>
          <a:lstStyle/>
          <a:p>
            <a:pPr algn="ctr">
              <a:lnSpc>
                <a:spcPct val="115000"/>
              </a:lnSpc>
              <a:spcBef>
                <a:spcPts val="300"/>
              </a:spcBef>
            </a:pPr>
            <a:r>
              <a:rPr lang="en" sz="1200">
                <a:solidFill>
                  <a:srgbClr val="637B7F"/>
                </a:solidFill>
                <a:latin typeface="Source Sans Pro"/>
                <a:ea typeface="Source Sans Pro"/>
                <a:cs typeface="Source Sans Pro"/>
                <a:sym typeface="Source Sans Pro"/>
              </a:rPr>
              <a:t>CREDITS: This presentation template was created by </a:t>
            </a:r>
            <a:r>
              <a:rPr lang="en" sz="1200" b="1">
                <a:solidFill>
                  <a:srgbClr val="637B7F"/>
                </a:solidFill>
                <a:uFill>
                  <a:noFill/>
                </a:uFill>
                <a:latin typeface="Source Sans Pro"/>
                <a:ea typeface="Source Sans Pro"/>
                <a:cs typeface="Source Sans Pro"/>
                <a:sym typeface="Source Sans Pro"/>
                <a:hlinkClick r:id="rId2">
                  <a:extLst>
                    <a:ext uri="{A12FA001-AC4F-418D-AE19-62706E023703}">
                      <ahyp:hlinkClr xmlns:ahyp="http://schemas.microsoft.com/office/drawing/2018/hyperlinkcolor" xmlns="" val="tx"/>
                    </a:ext>
                  </a:extLst>
                </a:hlinkClick>
              </a:rPr>
              <a:t>Slidesgo</a:t>
            </a:r>
            <a:r>
              <a:rPr lang="en" sz="1200">
                <a:solidFill>
                  <a:srgbClr val="637B7F"/>
                </a:solidFill>
                <a:latin typeface="Source Sans Pro"/>
                <a:ea typeface="Source Sans Pro"/>
                <a:cs typeface="Source Sans Pro"/>
                <a:sym typeface="Source Sans Pro"/>
              </a:rPr>
              <a:t>, including icons by </a:t>
            </a:r>
            <a:r>
              <a:rPr lang="en" sz="1200" b="1">
                <a:solidFill>
                  <a:srgbClr val="637B7F"/>
                </a:solidFill>
                <a:uFill>
                  <a:noFill/>
                </a:uFill>
                <a:latin typeface="Source Sans Pro"/>
                <a:ea typeface="Source Sans Pro"/>
                <a:cs typeface="Source Sans Pro"/>
                <a:sym typeface="Source Sans Pro"/>
                <a:hlinkClick r:id="rId3">
                  <a:extLst>
                    <a:ext uri="{A12FA001-AC4F-418D-AE19-62706E023703}">
                      <ahyp:hlinkClr xmlns:ahyp="http://schemas.microsoft.com/office/drawing/2018/hyperlinkcolor" xmlns="" val="tx"/>
                    </a:ext>
                  </a:extLst>
                </a:hlinkClick>
              </a:rPr>
              <a:t>Flaticon</a:t>
            </a:r>
            <a:r>
              <a:rPr lang="en" sz="1200">
                <a:solidFill>
                  <a:srgbClr val="637B7F"/>
                </a:solidFill>
                <a:latin typeface="Source Sans Pro"/>
                <a:ea typeface="Source Sans Pro"/>
                <a:cs typeface="Source Sans Pro"/>
                <a:sym typeface="Source Sans Pro"/>
              </a:rPr>
              <a:t>, and infographics &amp; images by </a:t>
            </a:r>
            <a:r>
              <a:rPr lang="en" sz="1200" b="1">
                <a:solidFill>
                  <a:srgbClr val="637B7F"/>
                </a:solidFill>
                <a:uFill>
                  <a:noFill/>
                </a:uFill>
                <a:latin typeface="Source Sans Pro"/>
                <a:ea typeface="Source Sans Pro"/>
                <a:cs typeface="Source Sans Pro"/>
                <a:sym typeface="Source Sans Pro"/>
                <a:hlinkClick r:id="rId4">
                  <a:extLst>
                    <a:ext uri="{A12FA001-AC4F-418D-AE19-62706E023703}">
                      <ahyp:hlinkClr xmlns:ahyp="http://schemas.microsoft.com/office/drawing/2018/hyperlinkcolor" xmlns="" val="tx"/>
                    </a:ext>
                  </a:extLst>
                </a:hlinkClick>
              </a:rPr>
              <a:t>Freepik</a:t>
            </a:r>
            <a:endParaRPr sz="1200" b="1">
              <a:solidFill>
                <a:srgbClr val="637B7F"/>
              </a:solidFill>
              <a:latin typeface="Source Sans Pro"/>
              <a:ea typeface="Source Sans Pro"/>
              <a:cs typeface="Source Sans Pro"/>
              <a:sym typeface="Source Sans Pro"/>
            </a:endParaRPr>
          </a:p>
        </p:txBody>
      </p:sp>
      <p:sp>
        <p:nvSpPr>
          <p:cNvPr id="173" name="Google Shape;173;p29"/>
          <p:cNvSpPr txBox="1">
            <a:spLocks noGrp="1"/>
          </p:cNvSpPr>
          <p:nvPr>
            <p:ph type="subTitle" idx="1"/>
          </p:nvPr>
        </p:nvSpPr>
        <p:spPr>
          <a:xfrm>
            <a:off x="3101850" y="1499650"/>
            <a:ext cx="2940300" cy="1100700"/>
          </a:xfrm>
          <a:prstGeom prst="rect">
            <a:avLst/>
          </a:prstGeom>
        </p:spPr>
        <p:txBody>
          <a:bodyPr spcFirstLastPara="1" wrap="square" lIns="90641" tIns="90641" rIns="90641" bIns="90641" anchor="t" anchorCtr="0">
            <a:noAutofit/>
          </a:bodyPr>
          <a:lstStyle>
            <a:lvl1pPr lvl="0" algn="ctr" rtl="0">
              <a:lnSpc>
                <a:spcPct val="100000"/>
              </a:lnSpc>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74" name="Google Shape;174;p29"/>
          <p:cNvSpPr/>
          <p:nvPr/>
        </p:nvSpPr>
        <p:spPr>
          <a:xfrm flipH="1">
            <a:off x="7603430" y="2"/>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0641" tIns="90641" rIns="90641" bIns="90641" anchor="ctr" anchorCtr="0">
            <a:noAutofit/>
          </a:bodyPr>
          <a:lstStyle/>
          <a:p>
            <a:endParaRPr/>
          </a:p>
        </p:txBody>
      </p:sp>
      <p:sp>
        <p:nvSpPr>
          <p:cNvPr id="175" name="Google Shape;175;p29"/>
          <p:cNvSpPr/>
          <p:nvPr/>
        </p:nvSpPr>
        <p:spPr>
          <a:xfrm rot="10800000" flipH="1">
            <a:off x="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18051195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only 5">
  <p:cSld name="Title only 5">
    <p:bg>
      <p:bgPr>
        <a:solidFill>
          <a:schemeClr val="lt1"/>
        </a:solidFill>
        <a:effectLst/>
      </p:bgPr>
    </p:bg>
    <p:spTree>
      <p:nvGrpSpPr>
        <p:cNvPr id="1" name="Shape 176"/>
        <p:cNvGrpSpPr/>
        <p:nvPr/>
      </p:nvGrpSpPr>
      <p:grpSpPr>
        <a:xfrm>
          <a:off x="0" y="0"/>
          <a:ext cx="0" cy="0"/>
          <a:chOff x="0" y="0"/>
          <a:chExt cx="0" cy="0"/>
        </a:xfrm>
      </p:grpSpPr>
      <p:sp>
        <p:nvSpPr>
          <p:cNvPr id="177" name="Google Shape;177;p30"/>
          <p:cNvSpPr txBox="1">
            <a:spLocks noGrp="1"/>
          </p:cNvSpPr>
          <p:nvPr>
            <p:ph type="ctrTitle"/>
          </p:nvPr>
        </p:nvSpPr>
        <p:spPr>
          <a:xfrm>
            <a:off x="2646000" y="2744300"/>
            <a:ext cx="3852000" cy="1492800"/>
          </a:xfrm>
          <a:prstGeom prst="rect">
            <a:avLst/>
          </a:prstGeom>
        </p:spPr>
        <p:txBody>
          <a:bodyPr spcFirstLastPara="1" wrap="square" lIns="90641" tIns="90641" rIns="90641" bIns="90641" anchor="ctr" anchorCtr="0">
            <a:noAutofit/>
          </a:bodyPr>
          <a:lstStyle>
            <a:lvl1pPr lvl="0" algn="ctr" rtl="0">
              <a:spcBef>
                <a:spcPts val="0"/>
              </a:spcBef>
              <a:spcAft>
                <a:spcPts val="0"/>
              </a:spcAft>
              <a:buClr>
                <a:srgbClr val="EBB55A"/>
              </a:buClr>
              <a:buSzPts val="5200"/>
              <a:buNone/>
              <a:defRPr sz="4800">
                <a:solidFill>
                  <a:schemeClr val="l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78" name="Google Shape;178;p30"/>
          <p:cNvSpPr/>
          <p:nvPr/>
        </p:nvSpPr>
        <p:spPr>
          <a:xfrm rot="-9387396">
            <a:off x="-70379" y="-428828"/>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0641" tIns="90641" rIns="90641" bIns="90641" anchor="ctr" anchorCtr="0">
            <a:noAutofit/>
          </a:bodyPr>
          <a:lstStyle/>
          <a:p>
            <a:endParaRPr/>
          </a:p>
        </p:txBody>
      </p:sp>
      <p:sp>
        <p:nvSpPr>
          <p:cNvPr id="179" name="Google Shape;179;p30"/>
          <p:cNvSpPr/>
          <p:nvPr/>
        </p:nvSpPr>
        <p:spPr>
          <a:xfrm rot="900108">
            <a:off x="7586329"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0641" tIns="90641" rIns="90641" bIns="90641" anchor="ctr" anchorCtr="0">
            <a:noAutofit/>
          </a:bodyPr>
          <a:lstStyle/>
          <a:p>
            <a:endParaRPr/>
          </a:p>
        </p:txBody>
      </p:sp>
    </p:spTree>
    <p:extLst>
      <p:ext uri="{BB962C8B-B14F-4D97-AF65-F5344CB8AC3E}">
        <p14:creationId xmlns:p14="http://schemas.microsoft.com/office/powerpoint/2010/main" val="25178335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72"/>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520"/>
            <a:ext cx="5240734" cy="1041401"/>
          </a:xfrm>
        </p:spPr>
        <p:txBody>
          <a:bodyPr anchor="t">
            <a:normAutofit/>
          </a:bodyPr>
          <a:lstStyle>
            <a:lvl1pPr marL="0" indent="0" algn="r">
              <a:buNone/>
              <a:defRPr sz="1600">
                <a:solidFill>
                  <a:schemeClr val="tx1"/>
                </a:solidFill>
              </a:defRPr>
            </a:lvl1pPr>
            <a:lvl2pPr marL="340022" indent="0" algn="ctr">
              <a:buNone/>
              <a:defRPr>
                <a:solidFill>
                  <a:schemeClr val="tx1">
                    <a:tint val="75000"/>
                  </a:schemeClr>
                </a:solidFill>
              </a:defRPr>
            </a:lvl2pPr>
            <a:lvl3pPr marL="680360" indent="0" algn="ctr">
              <a:buNone/>
              <a:defRPr>
                <a:solidFill>
                  <a:schemeClr val="tx1">
                    <a:tint val="75000"/>
                  </a:schemeClr>
                </a:solidFill>
              </a:defRPr>
            </a:lvl3pPr>
            <a:lvl4pPr marL="1020541" indent="0" algn="ctr">
              <a:buNone/>
              <a:defRPr>
                <a:solidFill>
                  <a:schemeClr val="tx1">
                    <a:tint val="75000"/>
                  </a:schemeClr>
                </a:solidFill>
              </a:defRPr>
            </a:lvl4pPr>
            <a:lvl5pPr marL="1360720" indent="0" algn="ctr">
              <a:buNone/>
              <a:defRPr>
                <a:solidFill>
                  <a:schemeClr val="tx1">
                    <a:tint val="75000"/>
                  </a:schemeClr>
                </a:solidFill>
              </a:defRPr>
            </a:lvl5pPr>
            <a:lvl6pPr marL="1701059" indent="0" algn="ctr">
              <a:buNone/>
              <a:defRPr>
                <a:solidFill>
                  <a:schemeClr val="tx1">
                    <a:tint val="75000"/>
                  </a:schemeClr>
                </a:solidFill>
              </a:defRPr>
            </a:lvl6pPr>
            <a:lvl7pPr marL="2041079" indent="0" algn="ctr">
              <a:buNone/>
              <a:defRPr>
                <a:solidFill>
                  <a:schemeClr val="tx1">
                    <a:tint val="75000"/>
                  </a:schemeClr>
                </a:solidFill>
              </a:defRPr>
            </a:lvl7pPr>
            <a:lvl8pPr marL="2381102" indent="0" algn="ctr">
              <a:buNone/>
              <a:defRPr>
                <a:solidFill>
                  <a:schemeClr val="tx1">
                    <a:tint val="75000"/>
                  </a:schemeClr>
                </a:solidFill>
              </a:defRPr>
            </a:lvl8pPr>
            <a:lvl9pPr marL="272132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837089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213"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44750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0022" indent="0">
              <a:buNone/>
              <a:defRPr sz="1400">
                <a:solidFill>
                  <a:schemeClr val="tx1">
                    <a:tint val="75000"/>
                  </a:schemeClr>
                </a:solidFill>
              </a:defRPr>
            </a:lvl2pPr>
            <a:lvl3pPr marL="680360" indent="0">
              <a:buNone/>
              <a:defRPr sz="1200">
                <a:solidFill>
                  <a:schemeClr val="tx1">
                    <a:tint val="75000"/>
                  </a:schemeClr>
                </a:solidFill>
              </a:defRPr>
            </a:lvl3pPr>
            <a:lvl4pPr marL="1020541" indent="0">
              <a:buNone/>
              <a:defRPr sz="1100">
                <a:solidFill>
                  <a:schemeClr val="tx1">
                    <a:tint val="75000"/>
                  </a:schemeClr>
                </a:solidFill>
              </a:defRPr>
            </a:lvl4pPr>
            <a:lvl5pPr marL="1360720" indent="0">
              <a:buNone/>
              <a:defRPr sz="1100">
                <a:solidFill>
                  <a:schemeClr val="tx1">
                    <a:tint val="75000"/>
                  </a:schemeClr>
                </a:solidFill>
              </a:defRPr>
            </a:lvl5pPr>
            <a:lvl6pPr marL="1701059" indent="0">
              <a:buNone/>
              <a:defRPr sz="1100">
                <a:solidFill>
                  <a:schemeClr val="tx1">
                    <a:tint val="75000"/>
                  </a:schemeClr>
                </a:solidFill>
              </a:defRPr>
            </a:lvl6pPr>
            <a:lvl7pPr marL="2041079" indent="0">
              <a:buNone/>
              <a:defRPr sz="1100">
                <a:solidFill>
                  <a:schemeClr val="tx1">
                    <a:tint val="75000"/>
                  </a:schemeClr>
                </a:solidFill>
              </a:defRPr>
            </a:lvl7pPr>
            <a:lvl8pPr marL="2381102" indent="0">
              <a:buNone/>
              <a:defRPr sz="1100">
                <a:solidFill>
                  <a:schemeClr val="tx1">
                    <a:tint val="75000"/>
                  </a:schemeClr>
                </a:solidFill>
              </a:defRPr>
            </a:lvl8pPr>
            <a:lvl9pPr marL="27213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929946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71"/>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70"/>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791910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220"/>
            <a:ext cx="3455391" cy="432197"/>
          </a:xfrm>
        </p:spPr>
        <p:txBody>
          <a:bodyPr anchor="b">
            <a:noAutofit/>
          </a:bodyPr>
          <a:lstStyle>
            <a:lvl1pPr marL="0" indent="0">
              <a:buNone/>
              <a:defRPr sz="2100" b="0">
                <a:solidFill>
                  <a:schemeClr val="accent1">
                    <a:lumMod val="75000"/>
                  </a:schemeClr>
                </a:solidFill>
              </a:defRPr>
            </a:lvl1pPr>
            <a:lvl2pPr marL="340022" indent="0">
              <a:buNone/>
              <a:defRPr sz="1500" b="1"/>
            </a:lvl2pPr>
            <a:lvl3pPr marL="680360" indent="0">
              <a:buNone/>
              <a:defRPr sz="1400" b="1"/>
            </a:lvl3pPr>
            <a:lvl4pPr marL="1020541" indent="0">
              <a:buNone/>
              <a:defRPr sz="1200" b="1"/>
            </a:lvl4pPr>
            <a:lvl5pPr marL="1360720" indent="0">
              <a:buNone/>
              <a:defRPr sz="1200" b="1"/>
            </a:lvl5pPr>
            <a:lvl6pPr marL="1701059" indent="0">
              <a:buNone/>
              <a:defRPr sz="1200" b="1"/>
            </a:lvl6pPr>
            <a:lvl7pPr marL="2041079" indent="0">
              <a:buNone/>
              <a:defRPr sz="1200" b="1"/>
            </a:lvl7pPr>
            <a:lvl8pPr marL="2381102" indent="0">
              <a:buNone/>
              <a:defRPr sz="1200" b="1"/>
            </a:lvl8pPr>
            <a:lvl9pPr marL="2721323"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823"/>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86" y="2000570"/>
            <a:ext cx="3466903" cy="432197"/>
          </a:xfrm>
        </p:spPr>
        <p:txBody>
          <a:bodyPr anchor="b">
            <a:noAutofit/>
          </a:bodyPr>
          <a:lstStyle>
            <a:lvl1pPr marL="0" indent="0">
              <a:buNone/>
              <a:defRPr sz="2100" b="0">
                <a:solidFill>
                  <a:schemeClr val="accent1">
                    <a:lumMod val="75000"/>
                  </a:schemeClr>
                </a:solidFill>
              </a:defRPr>
            </a:lvl1pPr>
            <a:lvl2pPr marL="340022" indent="0">
              <a:buNone/>
              <a:defRPr sz="1500" b="1"/>
            </a:lvl2pPr>
            <a:lvl3pPr marL="680360" indent="0">
              <a:buNone/>
              <a:defRPr sz="1400" b="1"/>
            </a:lvl3pPr>
            <a:lvl4pPr marL="1020541" indent="0">
              <a:buNone/>
              <a:defRPr sz="1200" b="1"/>
            </a:lvl4pPr>
            <a:lvl5pPr marL="1360720" indent="0">
              <a:buNone/>
              <a:defRPr sz="1200" b="1"/>
            </a:lvl5pPr>
            <a:lvl6pPr marL="1701059" indent="0">
              <a:buNone/>
              <a:defRPr sz="1200" b="1"/>
            </a:lvl6pPr>
            <a:lvl7pPr marL="2041079" indent="0">
              <a:buNone/>
              <a:defRPr sz="1200" b="1"/>
            </a:lvl7pPr>
            <a:lvl8pPr marL="2381102" indent="0">
              <a:buNone/>
              <a:defRPr sz="1200" b="1"/>
            </a:lvl8pPr>
            <a:lvl9pPr marL="272132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823"/>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51503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542278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153078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70"/>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0022" indent="0">
              <a:buNone/>
              <a:defRPr sz="900"/>
            </a:lvl2pPr>
            <a:lvl3pPr marL="680360" indent="0">
              <a:buNone/>
              <a:defRPr sz="800"/>
            </a:lvl3pPr>
            <a:lvl4pPr marL="1020541" indent="0">
              <a:buNone/>
              <a:defRPr sz="700"/>
            </a:lvl4pPr>
            <a:lvl5pPr marL="1360720" indent="0">
              <a:buNone/>
              <a:defRPr sz="700"/>
            </a:lvl5pPr>
            <a:lvl6pPr marL="1701059" indent="0">
              <a:buNone/>
              <a:defRPr sz="700"/>
            </a:lvl6pPr>
            <a:lvl7pPr marL="2041079" indent="0">
              <a:buNone/>
              <a:defRPr sz="700"/>
            </a:lvl7pPr>
            <a:lvl8pPr marL="2381102" indent="0">
              <a:buNone/>
              <a:defRPr sz="700"/>
            </a:lvl8pPr>
            <a:lvl9pPr marL="27213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203772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63"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331"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022" indent="0">
              <a:buNone/>
              <a:defRPr sz="1200"/>
            </a:lvl2pPr>
            <a:lvl3pPr marL="680360" indent="0">
              <a:buNone/>
              <a:defRPr sz="1200"/>
            </a:lvl3pPr>
            <a:lvl4pPr marL="1020541" indent="0">
              <a:buNone/>
              <a:defRPr sz="1200"/>
            </a:lvl4pPr>
            <a:lvl5pPr marL="1360720" indent="0">
              <a:buNone/>
              <a:defRPr sz="1200"/>
            </a:lvl5pPr>
            <a:lvl6pPr marL="1701059" indent="0">
              <a:buNone/>
              <a:defRPr sz="1200"/>
            </a:lvl6pPr>
            <a:lvl7pPr marL="2041079" indent="0">
              <a:buNone/>
              <a:defRPr sz="1200"/>
            </a:lvl7pPr>
            <a:lvl8pPr marL="2381102" indent="0">
              <a:buNone/>
              <a:defRPr sz="1200"/>
            </a:lvl8pPr>
            <a:lvl9pPr marL="272132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63" y="2343149"/>
            <a:ext cx="4069619" cy="1371600"/>
          </a:xfrm>
        </p:spPr>
        <p:txBody>
          <a:bodyPr>
            <a:normAutofit/>
          </a:bodyPr>
          <a:lstStyle>
            <a:lvl1pPr marL="0" indent="0" algn="ctr">
              <a:buNone/>
              <a:defRPr sz="1400"/>
            </a:lvl1pPr>
            <a:lvl2pPr marL="340022" indent="0">
              <a:buNone/>
              <a:defRPr sz="900"/>
            </a:lvl2pPr>
            <a:lvl3pPr marL="680360" indent="0">
              <a:buNone/>
              <a:defRPr sz="800"/>
            </a:lvl3pPr>
            <a:lvl4pPr marL="1020541" indent="0">
              <a:buNone/>
              <a:defRPr sz="700"/>
            </a:lvl4pPr>
            <a:lvl5pPr marL="1360720" indent="0">
              <a:buNone/>
              <a:defRPr sz="700"/>
            </a:lvl5pPr>
            <a:lvl6pPr marL="1701059" indent="0">
              <a:buNone/>
              <a:defRPr sz="700"/>
            </a:lvl6pPr>
            <a:lvl7pPr marL="2041079" indent="0">
              <a:buNone/>
              <a:defRPr sz="700"/>
            </a:lvl7pPr>
            <a:lvl8pPr marL="2381102" indent="0">
              <a:buNone/>
              <a:defRPr sz="700"/>
            </a:lvl8pPr>
            <a:lvl9pPr marL="27213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722378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022" indent="0">
              <a:buNone/>
              <a:defRPr sz="1200"/>
            </a:lvl2pPr>
            <a:lvl3pPr marL="680360" indent="0">
              <a:buNone/>
              <a:defRPr sz="1200"/>
            </a:lvl3pPr>
            <a:lvl4pPr marL="1020541" indent="0">
              <a:buNone/>
              <a:defRPr sz="1200"/>
            </a:lvl4pPr>
            <a:lvl5pPr marL="1360720" indent="0">
              <a:buNone/>
              <a:defRPr sz="1200"/>
            </a:lvl5pPr>
            <a:lvl6pPr marL="1701059" indent="0">
              <a:buNone/>
              <a:defRPr sz="1200"/>
            </a:lvl6pPr>
            <a:lvl7pPr marL="2041079" indent="0">
              <a:buNone/>
              <a:defRPr sz="1200"/>
            </a:lvl7pPr>
            <a:lvl8pPr marL="2381102" indent="0">
              <a:buNone/>
              <a:defRPr sz="1200"/>
            </a:lvl8pPr>
            <a:lvl9pPr marL="272132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0022" indent="0">
              <a:buNone/>
              <a:defRPr sz="900"/>
            </a:lvl2pPr>
            <a:lvl3pPr marL="680360" indent="0">
              <a:buNone/>
              <a:defRPr sz="800"/>
            </a:lvl3pPr>
            <a:lvl4pPr marL="1020541" indent="0">
              <a:buNone/>
              <a:defRPr sz="700"/>
            </a:lvl4pPr>
            <a:lvl5pPr marL="1360720" indent="0">
              <a:buNone/>
              <a:defRPr sz="700"/>
            </a:lvl5pPr>
            <a:lvl6pPr marL="1701059" indent="0">
              <a:buNone/>
              <a:defRPr sz="700"/>
            </a:lvl6pPr>
            <a:lvl7pPr marL="2041079" indent="0">
              <a:buNone/>
              <a:defRPr sz="700"/>
            </a:lvl7pPr>
            <a:lvl8pPr marL="2381102" indent="0">
              <a:buNone/>
              <a:defRPr sz="700"/>
            </a:lvl8pPr>
            <a:lvl9pPr marL="27213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239913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0022" indent="0">
              <a:buNone/>
              <a:defRPr sz="1400">
                <a:solidFill>
                  <a:schemeClr val="tx1">
                    <a:tint val="75000"/>
                  </a:schemeClr>
                </a:solidFill>
              </a:defRPr>
            </a:lvl2pPr>
            <a:lvl3pPr marL="680360" indent="0">
              <a:buNone/>
              <a:defRPr sz="1200">
                <a:solidFill>
                  <a:schemeClr val="tx1">
                    <a:tint val="75000"/>
                  </a:schemeClr>
                </a:solidFill>
              </a:defRPr>
            </a:lvl3pPr>
            <a:lvl4pPr marL="1020541" indent="0">
              <a:buNone/>
              <a:defRPr sz="1100">
                <a:solidFill>
                  <a:schemeClr val="tx1">
                    <a:tint val="75000"/>
                  </a:schemeClr>
                </a:solidFill>
              </a:defRPr>
            </a:lvl4pPr>
            <a:lvl5pPr marL="1360720" indent="0">
              <a:buNone/>
              <a:defRPr sz="1100">
                <a:solidFill>
                  <a:schemeClr val="tx1">
                    <a:tint val="75000"/>
                  </a:schemeClr>
                </a:solidFill>
              </a:defRPr>
            </a:lvl5pPr>
            <a:lvl6pPr marL="1701059" indent="0">
              <a:buNone/>
              <a:defRPr sz="1100">
                <a:solidFill>
                  <a:schemeClr val="tx1">
                    <a:tint val="75000"/>
                  </a:schemeClr>
                </a:solidFill>
              </a:defRPr>
            </a:lvl6pPr>
            <a:lvl7pPr marL="2041079" indent="0">
              <a:buNone/>
              <a:defRPr sz="1100">
                <a:solidFill>
                  <a:schemeClr val="tx1">
                    <a:tint val="75000"/>
                  </a:schemeClr>
                </a:solidFill>
              </a:defRPr>
            </a:lvl7pPr>
            <a:lvl8pPr marL="2381102" indent="0">
              <a:buNone/>
              <a:defRPr sz="1100">
                <a:solidFill>
                  <a:schemeClr val="tx1">
                    <a:tint val="75000"/>
                  </a:schemeClr>
                </a:solidFill>
              </a:defRPr>
            </a:lvl8pPr>
            <a:lvl9pPr marL="27213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306299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00" tIns="34289" rIns="6810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022">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00" tIns="34289" rIns="6810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022">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0022" indent="0">
              <a:buFontTx/>
              <a:buNone/>
              <a:defRPr/>
            </a:lvl2pPr>
            <a:lvl3pPr marL="680360" indent="0">
              <a:buFontTx/>
              <a:buNone/>
              <a:defRPr/>
            </a:lvl3pPr>
            <a:lvl4pPr marL="1020541" indent="0">
              <a:buFontTx/>
              <a:buNone/>
              <a:defRPr/>
            </a:lvl4pPr>
            <a:lvl5pPr marL="136072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0022" indent="0">
              <a:buNone/>
              <a:defRPr sz="1400">
                <a:solidFill>
                  <a:schemeClr val="tx1">
                    <a:tint val="75000"/>
                  </a:schemeClr>
                </a:solidFill>
              </a:defRPr>
            </a:lvl2pPr>
            <a:lvl3pPr marL="680360" indent="0">
              <a:buNone/>
              <a:defRPr sz="1200">
                <a:solidFill>
                  <a:schemeClr val="tx1">
                    <a:tint val="75000"/>
                  </a:schemeClr>
                </a:solidFill>
              </a:defRPr>
            </a:lvl3pPr>
            <a:lvl4pPr marL="1020541" indent="0">
              <a:buNone/>
              <a:defRPr sz="1100">
                <a:solidFill>
                  <a:schemeClr val="tx1">
                    <a:tint val="75000"/>
                  </a:schemeClr>
                </a:solidFill>
              </a:defRPr>
            </a:lvl4pPr>
            <a:lvl5pPr marL="1360720" indent="0">
              <a:buNone/>
              <a:defRPr sz="1100">
                <a:solidFill>
                  <a:schemeClr val="tx1">
                    <a:tint val="75000"/>
                  </a:schemeClr>
                </a:solidFill>
              </a:defRPr>
            </a:lvl5pPr>
            <a:lvl6pPr marL="1701059" indent="0">
              <a:buNone/>
              <a:defRPr sz="1100">
                <a:solidFill>
                  <a:schemeClr val="tx1">
                    <a:tint val="75000"/>
                  </a:schemeClr>
                </a:solidFill>
              </a:defRPr>
            </a:lvl6pPr>
            <a:lvl7pPr marL="2041079" indent="0">
              <a:buNone/>
              <a:defRPr sz="1100">
                <a:solidFill>
                  <a:schemeClr val="tx1">
                    <a:tint val="75000"/>
                  </a:schemeClr>
                </a:solidFill>
              </a:defRPr>
            </a:lvl7pPr>
            <a:lvl8pPr marL="2381102" indent="0">
              <a:buNone/>
              <a:defRPr sz="1100">
                <a:solidFill>
                  <a:schemeClr val="tx1">
                    <a:tint val="75000"/>
                  </a:schemeClr>
                </a:solidFill>
              </a:defRPr>
            </a:lvl8pPr>
            <a:lvl9pPr marL="27213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798385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0022" indent="0">
              <a:buNone/>
              <a:defRPr sz="1400">
                <a:solidFill>
                  <a:schemeClr val="tx1">
                    <a:tint val="75000"/>
                  </a:schemeClr>
                </a:solidFill>
              </a:defRPr>
            </a:lvl2pPr>
            <a:lvl3pPr marL="680360" indent="0">
              <a:buNone/>
              <a:defRPr sz="1200">
                <a:solidFill>
                  <a:schemeClr val="tx1">
                    <a:tint val="75000"/>
                  </a:schemeClr>
                </a:solidFill>
              </a:defRPr>
            </a:lvl3pPr>
            <a:lvl4pPr marL="1020541" indent="0">
              <a:buNone/>
              <a:defRPr sz="1100">
                <a:solidFill>
                  <a:schemeClr val="tx1">
                    <a:tint val="75000"/>
                  </a:schemeClr>
                </a:solidFill>
              </a:defRPr>
            </a:lvl4pPr>
            <a:lvl5pPr marL="1360720" indent="0">
              <a:buNone/>
              <a:defRPr sz="1100">
                <a:solidFill>
                  <a:schemeClr val="tx1">
                    <a:tint val="75000"/>
                  </a:schemeClr>
                </a:solidFill>
              </a:defRPr>
            </a:lvl5pPr>
            <a:lvl6pPr marL="1701059" indent="0">
              <a:buNone/>
              <a:defRPr sz="1100">
                <a:solidFill>
                  <a:schemeClr val="tx1">
                    <a:tint val="75000"/>
                  </a:schemeClr>
                </a:solidFill>
              </a:defRPr>
            </a:lvl6pPr>
            <a:lvl7pPr marL="2041079" indent="0">
              <a:buNone/>
              <a:defRPr sz="1100">
                <a:solidFill>
                  <a:schemeClr val="tx1">
                    <a:tint val="75000"/>
                  </a:schemeClr>
                </a:solidFill>
              </a:defRPr>
            </a:lvl7pPr>
            <a:lvl8pPr marL="2381102" indent="0">
              <a:buNone/>
              <a:defRPr sz="1100">
                <a:solidFill>
                  <a:schemeClr val="tx1">
                    <a:tint val="75000"/>
                  </a:schemeClr>
                </a:solidFill>
              </a:defRPr>
            </a:lvl8pPr>
            <a:lvl9pPr marL="27213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813277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00" tIns="34289" rIns="6810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022">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00" tIns="34289" rIns="6810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022">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100" tIns="34289" rIns="68100"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0022" indent="0">
              <a:buNone/>
              <a:defRPr sz="1400">
                <a:solidFill>
                  <a:schemeClr val="tx1">
                    <a:tint val="75000"/>
                  </a:schemeClr>
                </a:solidFill>
              </a:defRPr>
            </a:lvl2pPr>
            <a:lvl3pPr marL="680360" indent="0">
              <a:buNone/>
              <a:defRPr sz="1200">
                <a:solidFill>
                  <a:schemeClr val="tx1">
                    <a:tint val="75000"/>
                  </a:schemeClr>
                </a:solidFill>
              </a:defRPr>
            </a:lvl3pPr>
            <a:lvl4pPr marL="1020541" indent="0">
              <a:buNone/>
              <a:defRPr sz="1100">
                <a:solidFill>
                  <a:schemeClr val="tx1">
                    <a:tint val="75000"/>
                  </a:schemeClr>
                </a:solidFill>
              </a:defRPr>
            </a:lvl4pPr>
            <a:lvl5pPr marL="1360720" indent="0">
              <a:buNone/>
              <a:defRPr sz="1100">
                <a:solidFill>
                  <a:schemeClr val="tx1">
                    <a:tint val="75000"/>
                  </a:schemeClr>
                </a:solidFill>
              </a:defRPr>
            </a:lvl5pPr>
            <a:lvl6pPr marL="1701059" indent="0">
              <a:buNone/>
              <a:defRPr sz="1100">
                <a:solidFill>
                  <a:schemeClr val="tx1">
                    <a:tint val="75000"/>
                  </a:schemeClr>
                </a:solidFill>
              </a:defRPr>
            </a:lvl6pPr>
            <a:lvl7pPr marL="2041079" indent="0">
              <a:buNone/>
              <a:defRPr sz="1100">
                <a:solidFill>
                  <a:schemeClr val="tx1">
                    <a:tint val="75000"/>
                  </a:schemeClr>
                </a:solidFill>
              </a:defRPr>
            </a:lvl7pPr>
            <a:lvl8pPr marL="2381102" indent="0">
              <a:buNone/>
              <a:defRPr sz="1100">
                <a:solidFill>
                  <a:schemeClr val="tx1">
                    <a:tint val="75000"/>
                  </a:schemeClr>
                </a:solidFill>
              </a:defRPr>
            </a:lvl8pPr>
            <a:lvl9pPr marL="27213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337091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100" tIns="34289" rIns="68100"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100" tIns="34289" rIns="68100"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0022" indent="0">
              <a:buNone/>
              <a:defRPr sz="1400">
                <a:solidFill>
                  <a:schemeClr val="tx1">
                    <a:tint val="75000"/>
                  </a:schemeClr>
                </a:solidFill>
              </a:defRPr>
            </a:lvl2pPr>
            <a:lvl3pPr marL="680360" indent="0">
              <a:buNone/>
              <a:defRPr sz="1200">
                <a:solidFill>
                  <a:schemeClr val="tx1">
                    <a:tint val="75000"/>
                  </a:schemeClr>
                </a:solidFill>
              </a:defRPr>
            </a:lvl3pPr>
            <a:lvl4pPr marL="1020541" indent="0">
              <a:buNone/>
              <a:defRPr sz="1100">
                <a:solidFill>
                  <a:schemeClr val="tx1">
                    <a:tint val="75000"/>
                  </a:schemeClr>
                </a:solidFill>
              </a:defRPr>
            </a:lvl4pPr>
            <a:lvl5pPr marL="1360720" indent="0">
              <a:buNone/>
              <a:defRPr sz="1100">
                <a:solidFill>
                  <a:schemeClr val="tx1">
                    <a:tint val="75000"/>
                  </a:schemeClr>
                </a:solidFill>
              </a:defRPr>
            </a:lvl5pPr>
            <a:lvl6pPr marL="1701059" indent="0">
              <a:buNone/>
              <a:defRPr sz="1100">
                <a:solidFill>
                  <a:schemeClr val="tx1">
                    <a:tint val="75000"/>
                  </a:schemeClr>
                </a:solidFill>
              </a:defRPr>
            </a:lvl6pPr>
            <a:lvl7pPr marL="2041079" indent="0">
              <a:buNone/>
              <a:defRPr sz="1100">
                <a:solidFill>
                  <a:schemeClr val="tx1">
                    <a:tint val="75000"/>
                  </a:schemeClr>
                </a:solidFill>
              </a:defRPr>
            </a:lvl7pPr>
            <a:lvl8pPr marL="2381102" indent="0">
              <a:buNone/>
              <a:defRPr sz="1100">
                <a:solidFill>
                  <a:schemeClr val="tx1">
                    <a:tint val="75000"/>
                  </a:schemeClr>
                </a:solidFill>
              </a:defRPr>
            </a:lvl8pPr>
            <a:lvl9pPr marL="27213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37527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431672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812"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54"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872754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60"/>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508"/>
            <a:ext cx="5240734" cy="1041401"/>
          </a:xfrm>
        </p:spPr>
        <p:txBody>
          <a:bodyPr anchor="t">
            <a:normAutofit/>
          </a:bodyPr>
          <a:lstStyle>
            <a:lvl1pPr marL="0" indent="0" algn="r">
              <a:buNone/>
              <a:defRPr sz="1600">
                <a:solidFill>
                  <a:schemeClr val="tx1"/>
                </a:solidFill>
              </a:defRPr>
            </a:lvl1pPr>
            <a:lvl2pPr marL="340130" indent="0" algn="ctr">
              <a:buNone/>
              <a:defRPr>
                <a:solidFill>
                  <a:schemeClr val="tx1">
                    <a:tint val="75000"/>
                  </a:schemeClr>
                </a:solidFill>
              </a:defRPr>
            </a:lvl2pPr>
            <a:lvl3pPr marL="680564" indent="0" algn="ctr">
              <a:buNone/>
              <a:defRPr>
                <a:solidFill>
                  <a:schemeClr val="tx1">
                    <a:tint val="75000"/>
                  </a:schemeClr>
                </a:solidFill>
              </a:defRPr>
            </a:lvl3pPr>
            <a:lvl4pPr marL="1020847" indent="0" algn="ctr">
              <a:buNone/>
              <a:defRPr>
                <a:solidFill>
                  <a:schemeClr val="tx1">
                    <a:tint val="75000"/>
                  </a:schemeClr>
                </a:solidFill>
              </a:defRPr>
            </a:lvl4pPr>
            <a:lvl5pPr marL="1361128" indent="0" algn="ctr">
              <a:buNone/>
              <a:defRPr>
                <a:solidFill>
                  <a:schemeClr val="tx1">
                    <a:tint val="75000"/>
                  </a:schemeClr>
                </a:solidFill>
              </a:defRPr>
            </a:lvl5pPr>
            <a:lvl6pPr marL="1701563" indent="0" algn="ctr">
              <a:buNone/>
              <a:defRPr>
                <a:solidFill>
                  <a:schemeClr val="tx1">
                    <a:tint val="75000"/>
                  </a:schemeClr>
                </a:solidFill>
              </a:defRPr>
            </a:lvl6pPr>
            <a:lvl7pPr marL="2041691" indent="0" algn="ctr">
              <a:buNone/>
              <a:defRPr>
                <a:solidFill>
                  <a:schemeClr val="tx1">
                    <a:tint val="75000"/>
                  </a:schemeClr>
                </a:solidFill>
              </a:defRPr>
            </a:lvl7pPr>
            <a:lvl8pPr marL="2381822" indent="0" algn="ctr">
              <a:buNone/>
              <a:defRPr>
                <a:solidFill>
                  <a:schemeClr val="tx1">
                    <a:tint val="75000"/>
                  </a:schemeClr>
                </a:solidFill>
              </a:defRPr>
            </a:lvl8pPr>
            <a:lvl9pPr marL="272213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130294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201"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43711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0130" indent="0">
              <a:buNone/>
              <a:defRPr sz="1400">
                <a:solidFill>
                  <a:schemeClr val="tx1">
                    <a:tint val="75000"/>
                  </a:schemeClr>
                </a:solidFill>
              </a:defRPr>
            </a:lvl2pPr>
            <a:lvl3pPr marL="680564" indent="0">
              <a:buNone/>
              <a:defRPr sz="1200">
                <a:solidFill>
                  <a:schemeClr val="tx1">
                    <a:tint val="75000"/>
                  </a:schemeClr>
                </a:solidFill>
              </a:defRPr>
            </a:lvl3pPr>
            <a:lvl4pPr marL="1020847" indent="0">
              <a:buNone/>
              <a:defRPr sz="1100">
                <a:solidFill>
                  <a:schemeClr val="tx1">
                    <a:tint val="75000"/>
                  </a:schemeClr>
                </a:solidFill>
              </a:defRPr>
            </a:lvl4pPr>
            <a:lvl5pPr marL="1361128" indent="0">
              <a:buNone/>
              <a:defRPr sz="1100">
                <a:solidFill>
                  <a:schemeClr val="tx1">
                    <a:tint val="75000"/>
                  </a:schemeClr>
                </a:solidFill>
              </a:defRPr>
            </a:lvl5pPr>
            <a:lvl6pPr marL="1701563" indent="0">
              <a:buNone/>
              <a:defRPr sz="1100">
                <a:solidFill>
                  <a:schemeClr val="tx1">
                    <a:tint val="75000"/>
                  </a:schemeClr>
                </a:solidFill>
              </a:defRPr>
            </a:lvl6pPr>
            <a:lvl7pPr marL="2041691" indent="0">
              <a:buNone/>
              <a:defRPr sz="1100">
                <a:solidFill>
                  <a:schemeClr val="tx1">
                    <a:tint val="75000"/>
                  </a:schemeClr>
                </a:solidFill>
              </a:defRPr>
            </a:lvl7pPr>
            <a:lvl8pPr marL="2381822" indent="0">
              <a:buNone/>
              <a:defRPr sz="1100">
                <a:solidFill>
                  <a:schemeClr val="tx1">
                    <a:tint val="75000"/>
                  </a:schemeClr>
                </a:solidFill>
              </a:defRPr>
            </a:lvl8pPr>
            <a:lvl9pPr marL="272213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636808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59"/>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58"/>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368028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208"/>
            <a:ext cx="3455391" cy="432197"/>
          </a:xfrm>
        </p:spPr>
        <p:txBody>
          <a:bodyPr anchor="b">
            <a:noAutofit/>
          </a:bodyPr>
          <a:lstStyle>
            <a:lvl1pPr marL="0" indent="0">
              <a:buNone/>
              <a:defRPr sz="2100" b="0">
                <a:solidFill>
                  <a:schemeClr val="accent1">
                    <a:lumMod val="75000"/>
                  </a:schemeClr>
                </a:solidFill>
              </a:defRPr>
            </a:lvl1pPr>
            <a:lvl2pPr marL="340130" indent="0">
              <a:buNone/>
              <a:defRPr sz="1500" b="1"/>
            </a:lvl2pPr>
            <a:lvl3pPr marL="680564" indent="0">
              <a:buNone/>
              <a:defRPr sz="1400" b="1"/>
            </a:lvl3pPr>
            <a:lvl4pPr marL="1020847" indent="0">
              <a:buNone/>
              <a:defRPr sz="1200" b="1"/>
            </a:lvl4pPr>
            <a:lvl5pPr marL="1361128" indent="0">
              <a:buNone/>
              <a:defRPr sz="1200" b="1"/>
            </a:lvl5pPr>
            <a:lvl6pPr marL="1701563" indent="0">
              <a:buNone/>
              <a:defRPr sz="1200" b="1"/>
            </a:lvl6pPr>
            <a:lvl7pPr marL="2041691" indent="0">
              <a:buNone/>
              <a:defRPr sz="1200" b="1"/>
            </a:lvl7pPr>
            <a:lvl8pPr marL="2381822" indent="0">
              <a:buNone/>
              <a:defRPr sz="1200" b="1"/>
            </a:lvl8pPr>
            <a:lvl9pPr marL="2722139"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811"/>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74" y="2000558"/>
            <a:ext cx="3466903" cy="432197"/>
          </a:xfrm>
        </p:spPr>
        <p:txBody>
          <a:bodyPr anchor="b">
            <a:noAutofit/>
          </a:bodyPr>
          <a:lstStyle>
            <a:lvl1pPr marL="0" indent="0">
              <a:buNone/>
              <a:defRPr sz="2100" b="0">
                <a:solidFill>
                  <a:schemeClr val="accent1">
                    <a:lumMod val="75000"/>
                  </a:schemeClr>
                </a:solidFill>
              </a:defRPr>
            </a:lvl1pPr>
            <a:lvl2pPr marL="340130" indent="0">
              <a:buNone/>
              <a:defRPr sz="1500" b="1"/>
            </a:lvl2pPr>
            <a:lvl3pPr marL="680564" indent="0">
              <a:buNone/>
              <a:defRPr sz="1400" b="1"/>
            </a:lvl3pPr>
            <a:lvl4pPr marL="1020847" indent="0">
              <a:buNone/>
              <a:defRPr sz="1200" b="1"/>
            </a:lvl4pPr>
            <a:lvl5pPr marL="1361128" indent="0">
              <a:buNone/>
              <a:defRPr sz="1200" b="1"/>
            </a:lvl5pPr>
            <a:lvl6pPr marL="1701563" indent="0">
              <a:buNone/>
              <a:defRPr sz="1200" b="1"/>
            </a:lvl6pPr>
            <a:lvl7pPr marL="2041691" indent="0">
              <a:buNone/>
              <a:defRPr sz="1200" b="1"/>
            </a:lvl7pPr>
            <a:lvl8pPr marL="2381822" indent="0">
              <a:buNone/>
              <a:defRPr sz="1200" b="1"/>
            </a:lvl8pPr>
            <a:lvl9pPr marL="272213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811"/>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768134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4735327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245925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58"/>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0130" indent="0">
              <a:buNone/>
              <a:defRPr sz="900"/>
            </a:lvl2pPr>
            <a:lvl3pPr marL="680564" indent="0">
              <a:buNone/>
              <a:defRPr sz="800"/>
            </a:lvl3pPr>
            <a:lvl4pPr marL="1020847" indent="0">
              <a:buNone/>
              <a:defRPr sz="700"/>
            </a:lvl4pPr>
            <a:lvl5pPr marL="1361128" indent="0">
              <a:buNone/>
              <a:defRPr sz="700"/>
            </a:lvl5pPr>
            <a:lvl6pPr marL="1701563" indent="0">
              <a:buNone/>
              <a:defRPr sz="700"/>
            </a:lvl6pPr>
            <a:lvl7pPr marL="2041691" indent="0">
              <a:buNone/>
              <a:defRPr sz="700"/>
            </a:lvl7pPr>
            <a:lvl8pPr marL="2381822" indent="0">
              <a:buNone/>
              <a:defRPr sz="700"/>
            </a:lvl8pPr>
            <a:lvl9pPr marL="272213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611797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51"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319"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130" indent="0">
              <a:buNone/>
              <a:defRPr sz="1200"/>
            </a:lvl2pPr>
            <a:lvl3pPr marL="680564" indent="0">
              <a:buNone/>
              <a:defRPr sz="1200"/>
            </a:lvl3pPr>
            <a:lvl4pPr marL="1020847" indent="0">
              <a:buNone/>
              <a:defRPr sz="1200"/>
            </a:lvl4pPr>
            <a:lvl5pPr marL="1361128" indent="0">
              <a:buNone/>
              <a:defRPr sz="1200"/>
            </a:lvl5pPr>
            <a:lvl6pPr marL="1701563" indent="0">
              <a:buNone/>
              <a:defRPr sz="1200"/>
            </a:lvl6pPr>
            <a:lvl7pPr marL="2041691" indent="0">
              <a:buNone/>
              <a:defRPr sz="1200"/>
            </a:lvl7pPr>
            <a:lvl8pPr marL="2381822" indent="0">
              <a:buNone/>
              <a:defRPr sz="1200"/>
            </a:lvl8pPr>
            <a:lvl9pPr marL="272213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51" y="2343149"/>
            <a:ext cx="4069619" cy="1371600"/>
          </a:xfrm>
        </p:spPr>
        <p:txBody>
          <a:bodyPr>
            <a:normAutofit/>
          </a:bodyPr>
          <a:lstStyle>
            <a:lvl1pPr marL="0" indent="0" algn="ctr">
              <a:buNone/>
              <a:defRPr sz="1400"/>
            </a:lvl1pPr>
            <a:lvl2pPr marL="340130" indent="0">
              <a:buNone/>
              <a:defRPr sz="900"/>
            </a:lvl2pPr>
            <a:lvl3pPr marL="680564" indent="0">
              <a:buNone/>
              <a:defRPr sz="800"/>
            </a:lvl3pPr>
            <a:lvl4pPr marL="1020847" indent="0">
              <a:buNone/>
              <a:defRPr sz="700"/>
            </a:lvl4pPr>
            <a:lvl5pPr marL="1361128" indent="0">
              <a:buNone/>
              <a:defRPr sz="700"/>
            </a:lvl5pPr>
            <a:lvl6pPr marL="1701563" indent="0">
              <a:buNone/>
              <a:defRPr sz="700"/>
            </a:lvl6pPr>
            <a:lvl7pPr marL="2041691" indent="0">
              <a:buNone/>
              <a:defRPr sz="700"/>
            </a:lvl7pPr>
            <a:lvl8pPr marL="2381822" indent="0">
              <a:buNone/>
              <a:defRPr sz="700"/>
            </a:lvl8pPr>
            <a:lvl9pPr marL="272213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570551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130" indent="0">
              <a:buNone/>
              <a:defRPr sz="1200"/>
            </a:lvl2pPr>
            <a:lvl3pPr marL="680564" indent="0">
              <a:buNone/>
              <a:defRPr sz="1200"/>
            </a:lvl3pPr>
            <a:lvl4pPr marL="1020847" indent="0">
              <a:buNone/>
              <a:defRPr sz="1200"/>
            </a:lvl4pPr>
            <a:lvl5pPr marL="1361128" indent="0">
              <a:buNone/>
              <a:defRPr sz="1200"/>
            </a:lvl5pPr>
            <a:lvl6pPr marL="1701563" indent="0">
              <a:buNone/>
              <a:defRPr sz="1200"/>
            </a:lvl6pPr>
            <a:lvl7pPr marL="2041691" indent="0">
              <a:buNone/>
              <a:defRPr sz="1200"/>
            </a:lvl7pPr>
            <a:lvl8pPr marL="2381822" indent="0">
              <a:buNone/>
              <a:defRPr sz="1200"/>
            </a:lvl8pPr>
            <a:lvl9pPr marL="272213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0130" indent="0">
              <a:buNone/>
              <a:defRPr sz="900"/>
            </a:lvl2pPr>
            <a:lvl3pPr marL="680564" indent="0">
              <a:buNone/>
              <a:defRPr sz="800"/>
            </a:lvl3pPr>
            <a:lvl4pPr marL="1020847" indent="0">
              <a:buNone/>
              <a:defRPr sz="700"/>
            </a:lvl4pPr>
            <a:lvl5pPr marL="1361128" indent="0">
              <a:buNone/>
              <a:defRPr sz="700"/>
            </a:lvl5pPr>
            <a:lvl6pPr marL="1701563" indent="0">
              <a:buNone/>
              <a:defRPr sz="700"/>
            </a:lvl6pPr>
            <a:lvl7pPr marL="2041691" indent="0">
              <a:buNone/>
              <a:defRPr sz="700"/>
            </a:lvl7pPr>
            <a:lvl8pPr marL="2381822" indent="0">
              <a:buNone/>
              <a:defRPr sz="700"/>
            </a:lvl8pPr>
            <a:lvl9pPr marL="272213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9750054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0130" indent="0">
              <a:buNone/>
              <a:defRPr sz="1400">
                <a:solidFill>
                  <a:schemeClr val="tx1">
                    <a:tint val="75000"/>
                  </a:schemeClr>
                </a:solidFill>
              </a:defRPr>
            </a:lvl2pPr>
            <a:lvl3pPr marL="680564" indent="0">
              <a:buNone/>
              <a:defRPr sz="1200">
                <a:solidFill>
                  <a:schemeClr val="tx1">
                    <a:tint val="75000"/>
                  </a:schemeClr>
                </a:solidFill>
              </a:defRPr>
            </a:lvl3pPr>
            <a:lvl4pPr marL="1020847" indent="0">
              <a:buNone/>
              <a:defRPr sz="1100">
                <a:solidFill>
                  <a:schemeClr val="tx1">
                    <a:tint val="75000"/>
                  </a:schemeClr>
                </a:solidFill>
              </a:defRPr>
            </a:lvl4pPr>
            <a:lvl5pPr marL="1361128" indent="0">
              <a:buNone/>
              <a:defRPr sz="1100">
                <a:solidFill>
                  <a:schemeClr val="tx1">
                    <a:tint val="75000"/>
                  </a:schemeClr>
                </a:solidFill>
              </a:defRPr>
            </a:lvl5pPr>
            <a:lvl6pPr marL="1701563" indent="0">
              <a:buNone/>
              <a:defRPr sz="1100">
                <a:solidFill>
                  <a:schemeClr val="tx1">
                    <a:tint val="75000"/>
                  </a:schemeClr>
                </a:solidFill>
              </a:defRPr>
            </a:lvl6pPr>
            <a:lvl7pPr marL="2041691" indent="0">
              <a:buNone/>
              <a:defRPr sz="1100">
                <a:solidFill>
                  <a:schemeClr val="tx1">
                    <a:tint val="75000"/>
                  </a:schemeClr>
                </a:solidFill>
              </a:defRPr>
            </a:lvl7pPr>
            <a:lvl8pPr marL="2381822" indent="0">
              <a:buNone/>
              <a:defRPr sz="1100">
                <a:solidFill>
                  <a:schemeClr val="tx1">
                    <a:tint val="75000"/>
                  </a:schemeClr>
                </a:solidFill>
              </a:defRPr>
            </a:lvl8pPr>
            <a:lvl9pPr marL="272213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553470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18" tIns="34289" rIns="6811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130">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18" tIns="34289" rIns="6811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130">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0130" indent="0">
              <a:buFontTx/>
              <a:buNone/>
              <a:defRPr/>
            </a:lvl2pPr>
            <a:lvl3pPr marL="680564" indent="0">
              <a:buFontTx/>
              <a:buNone/>
              <a:defRPr/>
            </a:lvl3pPr>
            <a:lvl4pPr marL="1020847" indent="0">
              <a:buFontTx/>
              <a:buNone/>
              <a:defRPr/>
            </a:lvl4pPr>
            <a:lvl5pPr marL="1361128"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0130" indent="0">
              <a:buNone/>
              <a:defRPr sz="1400">
                <a:solidFill>
                  <a:schemeClr val="tx1">
                    <a:tint val="75000"/>
                  </a:schemeClr>
                </a:solidFill>
              </a:defRPr>
            </a:lvl2pPr>
            <a:lvl3pPr marL="680564" indent="0">
              <a:buNone/>
              <a:defRPr sz="1200">
                <a:solidFill>
                  <a:schemeClr val="tx1">
                    <a:tint val="75000"/>
                  </a:schemeClr>
                </a:solidFill>
              </a:defRPr>
            </a:lvl3pPr>
            <a:lvl4pPr marL="1020847" indent="0">
              <a:buNone/>
              <a:defRPr sz="1100">
                <a:solidFill>
                  <a:schemeClr val="tx1">
                    <a:tint val="75000"/>
                  </a:schemeClr>
                </a:solidFill>
              </a:defRPr>
            </a:lvl4pPr>
            <a:lvl5pPr marL="1361128" indent="0">
              <a:buNone/>
              <a:defRPr sz="1100">
                <a:solidFill>
                  <a:schemeClr val="tx1">
                    <a:tint val="75000"/>
                  </a:schemeClr>
                </a:solidFill>
              </a:defRPr>
            </a:lvl5pPr>
            <a:lvl6pPr marL="1701563" indent="0">
              <a:buNone/>
              <a:defRPr sz="1100">
                <a:solidFill>
                  <a:schemeClr val="tx1">
                    <a:tint val="75000"/>
                  </a:schemeClr>
                </a:solidFill>
              </a:defRPr>
            </a:lvl6pPr>
            <a:lvl7pPr marL="2041691" indent="0">
              <a:buNone/>
              <a:defRPr sz="1100">
                <a:solidFill>
                  <a:schemeClr val="tx1">
                    <a:tint val="75000"/>
                  </a:schemeClr>
                </a:solidFill>
              </a:defRPr>
            </a:lvl7pPr>
            <a:lvl8pPr marL="2381822" indent="0">
              <a:buNone/>
              <a:defRPr sz="1100">
                <a:solidFill>
                  <a:schemeClr val="tx1">
                    <a:tint val="75000"/>
                  </a:schemeClr>
                </a:solidFill>
              </a:defRPr>
            </a:lvl8pPr>
            <a:lvl9pPr marL="272213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135399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0130" indent="0">
              <a:buNone/>
              <a:defRPr sz="1400">
                <a:solidFill>
                  <a:schemeClr val="tx1">
                    <a:tint val="75000"/>
                  </a:schemeClr>
                </a:solidFill>
              </a:defRPr>
            </a:lvl2pPr>
            <a:lvl3pPr marL="680564" indent="0">
              <a:buNone/>
              <a:defRPr sz="1200">
                <a:solidFill>
                  <a:schemeClr val="tx1">
                    <a:tint val="75000"/>
                  </a:schemeClr>
                </a:solidFill>
              </a:defRPr>
            </a:lvl3pPr>
            <a:lvl4pPr marL="1020847" indent="0">
              <a:buNone/>
              <a:defRPr sz="1100">
                <a:solidFill>
                  <a:schemeClr val="tx1">
                    <a:tint val="75000"/>
                  </a:schemeClr>
                </a:solidFill>
              </a:defRPr>
            </a:lvl4pPr>
            <a:lvl5pPr marL="1361128" indent="0">
              <a:buNone/>
              <a:defRPr sz="1100">
                <a:solidFill>
                  <a:schemeClr val="tx1">
                    <a:tint val="75000"/>
                  </a:schemeClr>
                </a:solidFill>
              </a:defRPr>
            </a:lvl5pPr>
            <a:lvl6pPr marL="1701563" indent="0">
              <a:buNone/>
              <a:defRPr sz="1100">
                <a:solidFill>
                  <a:schemeClr val="tx1">
                    <a:tint val="75000"/>
                  </a:schemeClr>
                </a:solidFill>
              </a:defRPr>
            </a:lvl6pPr>
            <a:lvl7pPr marL="2041691" indent="0">
              <a:buNone/>
              <a:defRPr sz="1100">
                <a:solidFill>
                  <a:schemeClr val="tx1">
                    <a:tint val="75000"/>
                  </a:schemeClr>
                </a:solidFill>
              </a:defRPr>
            </a:lvl7pPr>
            <a:lvl8pPr marL="2381822" indent="0">
              <a:buNone/>
              <a:defRPr sz="1100">
                <a:solidFill>
                  <a:schemeClr val="tx1">
                    <a:tint val="75000"/>
                  </a:schemeClr>
                </a:solidFill>
              </a:defRPr>
            </a:lvl8pPr>
            <a:lvl9pPr marL="272213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005381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18" tIns="34289" rIns="6811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130">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18" tIns="34289" rIns="6811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130">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118" tIns="34289" rIns="68118"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0130" indent="0">
              <a:buNone/>
              <a:defRPr sz="1400">
                <a:solidFill>
                  <a:schemeClr val="tx1">
                    <a:tint val="75000"/>
                  </a:schemeClr>
                </a:solidFill>
              </a:defRPr>
            </a:lvl2pPr>
            <a:lvl3pPr marL="680564" indent="0">
              <a:buNone/>
              <a:defRPr sz="1200">
                <a:solidFill>
                  <a:schemeClr val="tx1">
                    <a:tint val="75000"/>
                  </a:schemeClr>
                </a:solidFill>
              </a:defRPr>
            </a:lvl3pPr>
            <a:lvl4pPr marL="1020847" indent="0">
              <a:buNone/>
              <a:defRPr sz="1100">
                <a:solidFill>
                  <a:schemeClr val="tx1">
                    <a:tint val="75000"/>
                  </a:schemeClr>
                </a:solidFill>
              </a:defRPr>
            </a:lvl4pPr>
            <a:lvl5pPr marL="1361128" indent="0">
              <a:buNone/>
              <a:defRPr sz="1100">
                <a:solidFill>
                  <a:schemeClr val="tx1">
                    <a:tint val="75000"/>
                  </a:schemeClr>
                </a:solidFill>
              </a:defRPr>
            </a:lvl5pPr>
            <a:lvl6pPr marL="1701563" indent="0">
              <a:buNone/>
              <a:defRPr sz="1100">
                <a:solidFill>
                  <a:schemeClr val="tx1">
                    <a:tint val="75000"/>
                  </a:schemeClr>
                </a:solidFill>
              </a:defRPr>
            </a:lvl6pPr>
            <a:lvl7pPr marL="2041691" indent="0">
              <a:buNone/>
              <a:defRPr sz="1100">
                <a:solidFill>
                  <a:schemeClr val="tx1">
                    <a:tint val="75000"/>
                  </a:schemeClr>
                </a:solidFill>
              </a:defRPr>
            </a:lvl7pPr>
            <a:lvl8pPr marL="2381822" indent="0">
              <a:buNone/>
              <a:defRPr sz="1100">
                <a:solidFill>
                  <a:schemeClr val="tx1">
                    <a:tint val="75000"/>
                  </a:schemeClr>
                </a:solidFill>
              </a:defRPr>
            </a:lvl8pPr>
            <a:lvl9pPr marL="272213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515610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118" tIns="34289" rIns="68118"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118" tIns="34289" rIns="68118"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0130" indent="0">
              <a:buNone/>
              <a:defRPr sz="1400">
                <a:solidFill>
                  <a:schemeClr val="tx1">
                    <a:tint val="75000"/>
                  </a:schemeClr>
                </a:solidFill>
              </a:defRPr>
            </a:lvl2pPr>
            <a:lvl3pPr marL="680564" indent="0">
              <a:buNone/>
              <a:defRPr sz="1200">
                <a:solidFill>
                  <a:schemeClr val="tx1">
                    <a:tint val="75000"/>
                  </a:schemeClr>
                </a:solidFill>
              </a:defRPr>
            </a:lvl3pPr>
            <a:lvl4pPr marL="1020847" indent="0">
              <a:buNone/>
              <a:defRPr sz="1100">
                <a:solidFill>
                  <a:schemeClr val="tx1">
                    <a:tint val="75000"/>
                  </a:schemeClr>
                </a:solidFill>
              </a:defRPr>
            </a:lvl4pPr>
            <a:lvl5pPr marL="1361128" indent="0">
              <a:buNone/>
              <a:defRPr sz="1100">
                <a:solidFill>
                  <a:schemeClr val="tx1">
                    <a:tint val="75000"/>
                  </a:schemeClr>
                </a:solidFill>
              </a:defRPr>
            </a:lvl5pPr>
            <a:lvl6pPr marL="1701563" indent="0">
              <a:buNone/>
              <a:defRPr sz="1100">
                <a:solidFill>
                  <a:schemeClr val="tx1">
                    <a:tint val="75000"/>
                  </a:schemeClr>
                </a:solidFill>
              </a:defRPr>
            </a:lvl6pPr>
            <a:lvl7pPr marL="2041691" indent="0">
              <a:buNone/>
              <a:defRPr sz="1100">
                <a:solidFill>
                  <a:schemeClr val="tx1">
                    <a:tint val="75000"/>
                  </a:schemeClr>
                </a:solidFill>
              </a:defRPr>
            </a:lvl7pPr>
            <a:lvl8pPr marL="2381822" indent="0">
              <a:buNone/>
              <a:defRPr sz="1100">
                <a:solidFill>
                  <a:schemeClr val="tx1">
                    <a:tint val="75000"/>
                  </a:schemeClr>
                </a:solidFill>
              </a:defRPr>
            </a:lvl8pPr>
            <a:lvl9pPr marL="272213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609103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261683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800"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42"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231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47"/>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495"/>
            <a:ext cx="5240734" cy="1041401"/>
          </a:xfrm>
        </p:spPr>
        <p:txBody>
          <a:bodyPr anchor="t">
            <a:normAutofit/>
          </a:bodyPr>
          <a:lstStyle>
            <a:lvl1pPr marL="0" indent="0" algn="r">
              <a:buNone/>
              <a:defRPr sz="1600">
                <a:solidFill>
                  <a:schemeClr val="tx1"/>
                </a:solidFill>
              </a:defRPr>
            </a:lvl1pPr>
            <a:lvl2pPr marL="340247" indent="0" algn="ctr">
              <a:buNone/>
              <a:defRPr>
                <a:solidFill>
                  <a:schemeClr val="tx1">
                    <a:tint val="75000"/>
                  </a:schemeClr>
                </a:solidFill>
              </a:defRPr>
            </a:lvl2pPr>
            <a:lvl3pPr marL="680785" indent="0" algn="ctr">
              <a:buNone/>
              <a:defRPr>
                <a:solidFill>
                  <a:schemeClr val="tx1">
                    <a:tint val="75000"/>
                  </a:schemeClr>
                </a:solidFill>
              </a:defRPr>
            </a:lvl3pPr>
            <a:lvl4pPr marL="1021178" indent="0" algn="ctr">
              <a:buNone/>
              <a:defRPr>
                <a:solidFill>
                  <a:schemeClr val="tx1">
                    <a:tint val="75000"/>
                  </a:schemeClr>
                </a:solidFill>
              </a:defRPr>
            </a:lvl4pPr>
            <a:lvl5pPr marL="1361570" indent="0" algn="ctr">
              <a:buNone/>
              <a:defRPr>
                <a:solidFill>
                  <a:schemeClr val="tx1">
                    <a:tint val="75000"/>
                  </a:schemeClr>
                </a:solidFill>
              </a:defRPr>
            </a:lvl5pPr>
            <a:lvl6pPr marL="1702109" indent="0" algn="ctr">
              <a:buNone/>
              <a:defRPr>
                <a:solidFill>
                  <a:schemeClr val="tx1">
                    <a:tint val="75000"/>
                  </a:schemeClr>
                </a:solidFill>
              </a:defRPr>
            </a:lvl6pPr>
            <a:lvl7pPr marL="2042354" indent="0" algn="ctr">
              <a:buNone/>
              <a:defRPr>
                <a:solidFill>
                  <a:schemeClr val="tx1">
                    <a:tint val="75000"/>
                  </a:schemeClr>
                </a:solidFill>
              </a:defRPr>
            </a:lvl7pPr>
            <a:lvl8pPr marL="2382602" indent="0" algn="ctr">
              <a:buNone/>
              <a:defRPr>
                <a:solidFill>
                  <a:schemeClr val="tx1">
                    <a:tint val="75000"/>
                  </a:schemeClr>
                </a:solidFill>
              </a:defRPr>
            </a:lvl8pPr>
            <a:lvl9pPr marL="272302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9145742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188"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1538936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674738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46"/>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45"/>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817663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195"/>
            <a:ext cx="3455391" cy="432197"/>
          </a:xfrm>
        </p:spPr>
        <p:txBody>
          <a:bodyPr anchor="b">
            <a:noAutofit/>
          </a:bodyPr>
          <a:lstStyle>
            <a:lvl1pPr marL="0" indent="0">
              <a:buNone/>
              <a:defRPr sz="2100" b="0">
                <a:solidFill>
                  <a:schemeClr val="accent1">
                    <a:lumMod val="75000"/>
                  </a:schemeClr>
                </a:solidFill>
              </a:defRPr>
            </a:lvl1pPr>
            <a:lvl2pPr marL="340247" indent="0">
              <a:buNone/>
              <a:defRPr sz="1500" b="1"/>
            </a:lvl2pPr>
            <a:lvl3pPr marL="680785" indent="0">
              <a:buNone/>
              <a:defRPr sz="1400" b="1"/>
            </a:lvl3pPr>
            <a:lvl4pPr marL="1021178" indent="0">
              <a:buNone/>
              <a:defRPr sz="1200" b="1"/>
            </a:lvl4pPr>
            <a:lvl5pPr marL="1361570" indent="0">
              <a:buNone/>
              <a:defRPr sz="1200" b="1"/>
            </a:lvl5pPr>
            <a:lvl6pPr marL="1702109" indent="0">
              <a:buNone/>
              <a:defRPr sz="1200" b="1"/>
            </a:lvl6pPr>
            <a:lvl7pPr marL="2042354" indent="0">
              <a:buNone/>
              <a:defRPr sz="1200" b="1"/>
            </a:lvl7pPr>
            <a:lvl8pPr marL="2382602" indent="0">
              <a:buNone/>
              <a:defRPr sz="1200" b="1"/>
            </a:lvl8pPr>
            <a:lvl9pPr marL="2723023"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798"/>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61" y="2000545"/>
            <a:ext cx="3466903" cy="432197"/>
          </a:xfrm>
        </p:spPr>
        <p:txBody>
          <a:bodyPr anchor="b">
            <a:noAutofit/>
          </a:bodyPr>
          <a:lstStyle>
            <a:lvl1pPr marL="0" indent="0">
              <a:buNone/>
              <a:defRPr sz="2100" b="0">
                <a:solidFill>
                  <a:schemeClr val="accent1">
                    <a:lumMod val="75000"/>
                  </a:schemeClr>
                </a:solidFill>
              </a:defRPr>
            </a:lvl1pPr>
            <a:lvl2pPr marL="340247" indent="0">
              <a:buNone/>
              <a:defRPr sz="1500" b="1"/>
            </a:lvl2pPr>
            <a:lvl3pPr marL="680785" indent="0">
              <a:buNone/>
              <a:defRPr sz="1400" b="1"/>
            </a:lvl3pPr>
            <a:lvl4pPr marL="1021178" indent="0">
              <a:buNone/>
              <a:defRPr sz="1200" b="1"/>
            </a:lvl4pPr>
            <a:lvl5pPr marL="1361570" indent="0">
              <a:buNone/>
              <a:defRPr sz="1200" b="1"/>
            </a:lvl5pPr>
            <a:lvl6pPr marL="1702109" indent="0">
              <a:buNone/>
              <a:defRPr sz="1200" b="1"/>
            </a:lvl6pPr>
            <a:lvl7pPr marL="2042354" indent="0">
              <a:buNone/>
              <a:defRPr sz="1200" b="1"/>
            </a:lvl7pPr>
            <a:lvl8pPr marL="2382602" indent="0">
              <a:buNone/>
              <a:defRPr sz="1200" b="1"/>
            </a:lvl8pPr>
            <a:lvl9pPr marL="272302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798"/>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818050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2885414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5157796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45"/>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0247" indent="0">
              <a:buNone/>
              <a:defRPr sz="900"/>
            </a:lvl2pPr>
            <a:lvl3pPr marL="680785" indent="0">
              <a:buNone/>
              <a:defRPr sz="800"/>
            </a:lvl3pPr>
            <a:lvl4pPr marL="1021178" indent="0">
              <a:buNone/>
              <a:defRPr sz="700"/>
            </a:lvl4pPr>
            <a:lvl5pPr marL="1361570" indent="0">
              <a:buNone/>
              <a:defRPr sz="700"/>
            </a:lvl5pPr>
            <a:lvl6pPr marL="1702109" indent="0">
              <a:buNone/>
              <a:defRPr sz="700"/>
            </a:lvl6pPr>
            <a:lvl7pPr marL="2042354" indent="0">
              <a:buNone/>
              <a:defRPr sz="700"/>
            </a:lvl7pPr>
            <a:lvl8pPr marL="2382602" indent="0">
              <a:buNone/>
              <a:defRPr sz="700"/>
            </a:lvl8pPr>
            <a:lvl9pPr marL="27230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853366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8"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306"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247" indent="0">
              <a:buNone/>
              <a:defRPr sz="1200"/>
            </a:lvl2pPr>
            <a:lvl3pPr marL="680785" indent="0">
              <a:buNone/>
              <a:defRPr sz="1200"/>
            </a:lvl3pPr>
            <a:lvl4pPr marL="1021178" indent="0">
              <a:buNone/>
              <a:defRPr sz="1200"/>
            </a:lvl4pPr>
            <a:lvl5pPr marL="1361570" indent="0">
              <a:buNone/>
              <a:defRPr sz="1200"/>
            </a:lvl5pPr>
            <a:lvl6pPr marL="1702109" indent="0">
              <a:buNone/>
              <a:defRPr sz="1200"/>
            </a:lvl6pPr>
            <a:lvl7pPr marL="2042354" indent="0">
              <a:buNone/>
              <a:defRPr sz="1200"/>
            </a:lvl7pPr>
            <a:lvl8pPr marL="2382602" indent="0">
              <a:buNone/>
              <a:defRPr sz="1200"/>
            </a:lvl8pPr>
            <a:lvl9pPr marL="272302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38" y="2343149"/>
            <a:ext cx="4069619" cy="1371600"/>
          </a:xfrm>
        </p:spPr>
        <p:txBody>
          <a:bodyPr>
            <a:normAutofit/>
          </a:bodyPr>
          <a:lstStyle>
            <a:lvl1pPr marL="0" indent="0" algn="ctr">
              <a:buNone/>
              <a:defRPr sz="1400"/>
            </a:lvl1pPr>
            <a:lvl2pPr marL="340247" indent="0">
              <a:buNone/>
              <a:defRPr sz="900"/>
            </a:lvl2pPr>
            <a:lvl3pPr marL="680785" indent="0">
              <a:buNone/>
              <a:defRPr sz="800"/>
            </a:lvl3pPr>
            <a:lvl4pPr marL="1021178" indent="0">
              <a:buNone/>
              <a:defRPr sz="700"/>
            </a:lvl4pPr>
            <a:lvl5pPr marL="1361570" indent="0">
              <a:buNone/>
              <a:defRPr sz="700"/>
            </a:lvl5pPr>
            <a:lvl6pPr marL="1702109" indent="0">
              <a:buNone/>
              <a:defRPr sz="700"/>
            </a:lvl6pPr>
            <a:lvl7pPr marL="2042354" indent="0">
              <a:buNone/>
              <a:defRPr sz="700"/>
            </a:lvl7pPr>
            <a:lvl8pPr marL="2382602" indent="0">
              <a:buNone/>
              <a:defRPr sz="700"/>
            </a:lvl8pPr>
            <a:lvl9pPr marL="27230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6445138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247" indent="0">
              <a:buNone/>
              <a:defRPr sz="1200"/>
            </a:lvl2pPr>
            <a:lvl3pPr marL="680785" indent="0">
              <a:buNone/>
              <a:defRPr sz="1200"/>
            </a:lvl3pPr>
            <a:lvl4pPr marL="1021178" indent="0">
              <a:buNone/>
              <a:defRPr sz="1200"/>
            </a:lvl4pPr>
            <a:lvl5pPr marL="1361570" indent="0">
              <a:buNone/>
              <a:defRPr sz="1200"/>
            </a:lvl5pPr>
            <a:lvl6pPr marL="1702109" indent="0">
              <a:buNone/>
              <a:defRPr sz="1200"/>
            </a:lvl6pPr>
            <a:lvl7pPr marL="2042354" indent="0">
              <a:buNone/>
              <a:defRPr sz="1200"/>
            </a:lvl7pPr>
            <a:lvl8pPr marL="2382602" indent="0">
              <a:buNone/>
              <a:defRPr sz="1200"/>
            </a:lvl8pPr>
            <a:lvl9pPr marL="272302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0247" indent="0">
              <a:buNone/>
              <a:defRPr sz="900"/>
            </a:lvl2pPr>
            <a:lvl3pPr marL="680785" indent="0">
              <a:buNone/>
              <a:defRPr sz="800"/>
            </a:lvl3pPr>
            <a:lvl4pPr marL="1021178" indent="0">
              <a:buNone/>
              <a:defRPr sz="700"/>
            </a:lvl4pPr>
            <a:lvl5pPr marL="1361570" indent="0">
              <a:buNone/>
              <a:defRPr sz="700"/>
            </a:lvl5pPr>
            <a:lvl6pPr marL="1702109" indent="0">
              <a:buNone/>
              <a:defRPr sz="700"/>
            </a:lvl6pPr>
            <a:lvl7pPr marL="2042354" indent="0">
              <a:buNone/>
              <a:defRPr sz="700"/>
            </a:lvl7pPr>
            <a:lvl8pPr marL="2382602" indent="0">
              <a:buNone/>
              <a:defRPr sz="700"/>
            </a:lvl8pPr>
            <a:lvl9pPr marL="27230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36319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393763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247">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247">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0247" indent="0">
              <a:buFontTx/>
              <a:buNone/>
              <a:defRPr/>
            </a:lvl2pPr>
            <a:lvl3pPr marL="680785" indent="0">
              <a:buFontTx/>
              <a:buNone/>
              <a:defRPr/>
            </a:lvl3pPr>
            <a:lvl4pPr marL="1021178" indent="0">
              <a:buFontTx/>
              <a:buNone/>
              <a:defRPr/>
            </a:lvl4pPr>
            <a:lvl5pPr marL="136157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4574057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907483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247">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247">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138" tIns="34289" rIns="68138"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9312993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138" tIns="34289" rIns="68138"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138" tIns="34289" rIns="68138"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1391954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7939918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787"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9"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075154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33"/>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481"/>
            <a:ext cx="5240734" cy="1041401"/>
          </a:xfrm>
        </p:spPr>
        <p:txBody>
          <a:bodyPr anchor="t">
            <a:normAutofit/>
          </a:bodyPr>
          <a:lstStyle>
            <a:lvl1pPr marL="0" indent="0" algn="r">
              <a:buNone/>
              <a:defRPr sz="1600">
                <a:solidFill>
                  <a:schemeClr val="tx1"/>
                </a:solidFill>
              </a:defRPr>
            </a:lvl1pPr>
            <a:lvl2pPr marL="340373" indent="0" algn="ctr">
              <a:buNone/>
              <a:defRPr>
                <a:solidFill>
                  <a:schemeClr val="tx1">
                    <a:tint val="75000"/>
                  </a:schemeClr>
                </a:solidFill>
              </a:defRPr>
            </a:lvl2pPr>
            <a:lvl3pPr marL="681023" indent="0" algn="ctr">
              <a:buNone/>
              <a:defRPr>
                <a:solidFill>
                  <a:schemeClr val="tx1">
                    <a:tint val="75000"/>
                  </a:schemeClr>
                </a:solidFill>
              </a:defRPr>
            </a:lvl3pPr>
            <a:lvl4pPr marL="1021535" indent="0" algn="ctr">
              <a:buNone/>
              <a:defRPr>
                <a:solidFill>
                  <a:schemeClr val="tx1">
                    <a:tint val="75000"/>
                  </a:schemeClr>
                </a:solidFill>
              </a:defRPr>
            </a:lvl4pPr>
            <a:lvl5pPr marL="1362046" indent="0" algn="ctr">
              <a:buNone/>
              <a:defRPr>
                <a:solidFill>
                  <a:schemeClr val="tx1">
                    <a:tint val="75000"/>
                  </a:schemeClr>
                </a:solidFill>
              </a:defRPr>
            </a:lvl5pPr>
            <a:lvl6pPr marL="1702697" indent="0" algn="ctr">
              <a:buNone/>
              <a:defRPr>
                <a:solidFill>
                  <a:schemeClr val="tx1">
                    <a:tint val="75000"/>
                  </a:schemeClr>
                </a:solidFill>
              </a:defRPr>
            </a:lvl6pPr>
            <a:lvl7pPr marL="2043068" indent="0" algn="ctr">
              <a:buNone/>
              <a:defRPr>
                <a:solidFill>
                  <a:schemeClr val="tx1">
                    <a:tint val="75000"/>
                  </a:schemeClr>
                </a:solidFill>
              </a:defRPr>
            </a:lvl7pPr>
            <a:lvl8pPr marL="2383442" indent="0" algn="ctr">
              <a:buNone/>
              <a:defRPr>
                <a:solidFill>
                  <a:schemeClr val="tx1">
                    <a:tint val="75000"/>
                  </a:schemeClr>
                </a:solidFill>
              </a:defRPr>
            </a:lvl8pPr>
            <a:lvl9pPr marL="272397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4752131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174"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121803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0373" indent="0">
              <a:buNone/>
              <a:defRPr sz="1400">
                <a:solidFill>
                  <a:schemeClr val="tx1">
                    <a:tint val="75000"/>
                  </a:schemeClr>
                </a:solidFill>
              </a:defRPr>
            </a:lvl2pPr>
            <a:lvl3pPr marL="681023" indent="0">
              <a:buNone/>
              <a:defRPr sz="1200">
                <a:solidFill>
                  <a:schemeClr val="tx1">
                    <a:tint val="75000"/>
                  </a:schemeClr>
                </a:solidFill>
              </a:defRPr>
            </a:lvl3pPr>
            <a:lvl4pPr marL="1021535" indent="0">
              <a:buNone/>
              <a:defRPr sz="1100">
                <a:solidFill>
                  <a:schemeClr val="tx1">
                    <a:tint val="75000"/>
                  </a:schemeClr>
                </a:solidFill>
              </a:defRPr>
            </a:lvl4pPr>
            <a:lvl5pPr marL="1362046" indent="0">
              <a:buNone/>
              <a:defRPr sz="1100">
                <a:solidFill>
                  <a:schemeClr val="tx1">
                    <a:tint val="75000"/>
                  </a:schemeClr>
                </a:solidFill>
              </a:defRPr>
            </a:lvl5pPr>
            <a:lvl6pPr marL="1702697" indent="0">
              <a:buNone/>
              <a:defRPr sz="1100">
                <a:solidFill>
                  <a:schemeClr val="tx1">
                    <a:tint val="75000"/>
                  </a:schemeClr>
                </a:solidFill>
              </a:defRPr>
            </a:lvl6pPr>
            <a:lvl7pPr marL="2043068" indent="0">
              <a:buNone/>
              <a:defRPr sz="1100">
                <a:solidFill>
                  <a:schemeClr val="tx1">
                    <a:tint val="75000"/>
                  </a:schemeClr>
                </a:solidFill>
              </a:defRPr>
            </a:lvl7pPr>
            <a:lvl8pPr marL="2383442" indent="0">
              <a:buNone/>
              <a:defRPr sz="1100">
                <a:solidFill>
                  <a:schemeClr val="tx1">
                    <a:tint val="75000"/>
                  </a:schemeClr>
                </a:solidFill>
              </a:defRPr>
            </a:lvl8pPr>
            <a:lvl9pPr marL="27239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6494982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32"/>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31"/>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1149793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181"/>
            <a:ext cx="3455391" cy="432197"/>
          </a:xfrm>
        </p:spPr>
        <p:txBody>
          <a:bodyPr anchor="b">
            <a:noAutofit/>
          </a:bodyPr>
          <a:lstStyle>
            <a:lvl1pPr marL="0" indent="0">
              <a:buNone/>
              <a:defRPr sz="2100" b="0">
                <a:solidFill>
                  <a:schemeClr val="accent1">
                    <a:lumMod val="75000"/>
                  </a:schemeClr>
                </a:solidFill>
              </a:defRPr>
            </a:lvl1pPr>
            <a:lvl2pPr marL="340373" indent="0">
              <a:buNone/>
              <a:defRPr sz="1500" b="1"/>
            </a:lvl2pPr>
            <a:lvl3pPr marL="681023" indent="0">
              <a:buNone/>
              <a:defRPr sz="1400" b="1"/>
            </a:lvl3pPr>
            <a:lvl4pPr marL="1021535" indent="0">
              <a:buNone/>
              <a:defRPr sz="1200" b="1"/>
            </a:lvl4pPr>
            <a:lvl5pPr marL="1362046" indent="0">
              <a:buNone/>
              <a:defRPr sz="1200" b="1"/>
            </a:lvl5pPr>
            <a:lvl6pPr marL="1702697" indent="0">
              <a:buNone/>
              <a:defRPr sz="1200" b="1"/>
            </a:lvl6pPr>
            <a:lvl7pPr marL="2043068" indent="0">
              <a:buNone/>
              <a:defRPr sz="1200" b="1"/>
            </a:lvl7pPr>
            <a:lvl8pPr marL="2383442" indent="0">
              <a:buNone/>
              <a:defRPr sz="1200" b="1"/>
            </a:lvl8pPr>
            <a:lvl9pPr marL="2723975"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784"/>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47" y="2000531"/>
            <a:ext cx="3466903" cy="432197"/>
          </a:xfrm>
        </p:spPr>
        <p:txBody>
          <a:bodyPr anchor="b">
            <a:noAutofit/>
          </a:bodyPr>
          <a:lstStyle>
            <a:lvl1pPr marL="0" indent="0">
              <a:buNone/>
              <a:defRPr sz="2100" b="0">
                <a:solidFill>
                  <a:schemeClr val="accent1">
                    <a:lumMod val="75000"/>
                  </a:schemeClr>
                </a:solidFill>
              </a:defRPr>
            </a:lvl1pPr>
            <a:lvl2pPr marL="340373" indent="0">
              <a:buNone/>
              <a:defRPr sz="1500" b="1"/>
            </a:lvl2pPr>
            <a:lvl3pPr marL="681023" indent="0">
              <a:buNone/>
              <a:defRPr sz="1400" b="1"/>
            </a:lvl3pPr>
            <a:lvl4pPr marL="1021535" indent="0">
              <a:buNone/>
              <a:defRPr sz="1200" b="1"/>
            </a:lvl4pPr>
            <a:lvl5pPr marL="1362046" indent="0">
              <a:buNone/>
              <a:defRPr sz="1200" b="1"/>
            </a:lvl5pPr>
            <a:lvl6pPr marL="1702697" indent="0">
              <a:buNone/>
              <a:defRPr sz="1200" b="1"/>
            </a:lvl6pPr>
            <a:lvl7pPr marL="2043068" indent="0">
              <a:buNone/>
              <a:defRPr sz="1200" b="1"/>
            </a:lvl7pPr>
            <a:lvl8pPr marL="2383442" indent="0">
              <a:buNone/>
              <a:defRPr sz="1200" b="1"/>
            </a:lvl8pPr>
            <a:lvl9pPr marL="272397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784"/>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605398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6717017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0719452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31"/>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0373" indent="0">
              <a:buNone/>
              <a:defRPr sz="900"/>
            </a:lvl2pPr>
            <a:lvl3pPr marL="681023" indent="0">
              <a:buNone/>
              <a:defRPr sz="800"/>
            </a:lvl3pPr>
            <a:lvl4pPr marL="1021535" indent="0">
              <a:buNone/>
              <a:defRPr sz="700"/>
            </a:lvl4pPr>
            <a:lvl5pPr marL="1362046" indent="0">
              <a:buNone/>
              <a:defRPr sz="700"/>
            </a:lvl5pPr>
            <a:lvl6pPr marL="1702697" indent="0">
              <a:buNone/>
              <a:defRPr sz="700"/>
            </a:lvl6pPr>
            <a:lvl7pPr marL="2043068" indent="0">
              <a:buNone/>
              <a:defRPr sz="700"/>
            </a:lvl7pPr>
            <a:lvl8pPr marL="2383442" indent="0">
              <a:buNone/>
              <a:defRPr sz="700"/>
            </a:lvl8pPr>
            <a:lvl9pPr marL="272397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222230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24"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292"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373" indent="0">
              <a:buNone/>
              <a:defRPr sz="1200"/>
            </a:lvl2pPr>
            <a:lvl3pPr marL="681023" indent="0">
              <a:buNone/>
              <a:defRPr sz="1200"/>
            </a:lvl3pPr>
            <a:lvl4pPr marL="1021535" indent="0">
              <a:buNone/>
              <a:defRPr sz="1200"/>
            </a:lvl4pPr>
            <a:lvl5pPr marL="1362046" indent="0">
              <a:buNone/>
              <a:defRPr sz="1200"/>
            </a:lvl5pPr>
            <a:lvl6pPr marL="1702697" indent="0">
              <a:buNone/>
              <a:defRPr sz="1200"/>
            </a:lvl6pPr>
            <a:lvl7pPr marL="2043068" indent="0">
              <a:buNone/>
              <a:defRPr sz="1200"/>
            </a:lvl7pPr>
            <a:lvl8pPr marL="2383442" indent="0">
              <a:buNone/>
              <a:defRPr sz="1200"/>
            </a:lvl8pPr>
            <a:lvl9pPr marL="272397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24" y="2343149"/>
            <a:ext cx="4069619" cy="1371600"/>
          </a:xfrm>
        </p:spPr>
        <p:txBody>
          <a:bodyPr>
            <a:normAutofit/>
          </a:bodyPr>
          <a:lstStyle>
            <a:lvl1pPr marL="0" indent="0" algn="ctr">
              <a:buNone/>
              <a:defRPr sz="1400"/>
            </a:lvl1pPr>
            <a:lvl2pPr marL="340373" indent="0">
              <a:buNone/>
              <a:defRPr sz="900"/>
            </a:lvl2pPr>
            <a:lvl3pPr marL="681023" indent="0">
              <a:buNone/>
              <a:defRPr sz="800"/>
            </a:lvl3pPr>
            <a:lvl4pPr marL="1021535" indent="0">
              <a:buNone/>
              <a:defRPr sz="700"/>
            </a:lvl4pPr>
            <a:lvl5pPr marL="1362046" indent="0">
              <a:buNone/>
              <a:defRPr sz="700"/>
            </a:lvl5pPr>
            <a:lvl6pPr marL="1702697" indent="0">
              <a:buNone/>
              <a:defRPr sz="700"/>
            </a:lvl6pPr>
            <a:lvl7pPr marL="2043068" indent="0">
              <a:buNone/>
              <a:defRPr sz="700"/>
            </a:lvl7pPr>
            <a:lvl8pPr marL="2383442" indent="0">
              <a:buNone/>
              <a:defRPr sz="700"/>
            </a:lvl8pPr>
            <a:lvl9pPr marL="272397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9531591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373" indent="0">
              <a:buNone/>
              <a:defRPr sz="1200"/>
            </a:lvl2pPr>
            <a:lvl3pPr marL="681023" indent="0">
              <a:buNone/>
              <a:defRPr sz="1200"/>
            </a:lvl3pPr>
            <a:lvl4pPr marL="1021535" indent="0">
              <a:buNone/>
              <a:defRPr sz="1200"/>
            </a:lvl4pPr>
            <a:lvl5pPr marL="1362046" indent="0">
              <a:buNone/>
              <a:defRPr sz="1200"/>
            </a:lvl5pPr>
            <a:lvl6pPr marL="1702697" indent="0">
              <a:buNone/>
              <a:defRPr sz="1200"/>
            </a:lvl6pPr>
            <a:lvl7pPr marL="2043068" indent="0">
              <a:buNone/>
              <a:defRPr sz="1200"/>
            </a:lvl7pPr>
            <a:lvl8pPr marL="2383442" indent="0">
              <a:buNone/>
              <a:defRPr sz="1200"/>
            </a:lvl8pPr>
            <a:lvl9pPr marL="272397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0373" indent="0">
              <a:buNone/>
              <a:defRPr sz="900"/>
            </a:lvl2pPr>
            <a:lvl3pPr marL="681023" indent="0">
              <a:buNone/>
              <a:defRPr sz="800"/>
            </a:lvl3pPr>
            <a:lvl4pPr marL="1021535" indent="0">
              <a:buNone/>
              <a:defRPr sz="700"/>
            </a:lvl4pPr>
            <a:lvl5pPr marL="1362046" indent="0">
              <a:buNone/>
              <a:defRPr sz="700"/>
            </a:lvl5pPr>
            <a:lvl6pPr marL="1702697" indent="0">
              <a:buNone/>
              <a:defRPr sz="700"/>
            </a:lvl6pPr>
            <a:lvl7pPr marL="2043068" indent="0">
              <a:buNone/>
              <a:defRPr sz="700"/>
            </a:lvl7pPr>
            <a:lvl8pPr marL="2383442" indent="0">
              <a:buNone/>
              <a:defRPr sz="700"/>
            </a:lvl8pPr>
            <a:lvl9pPr marL="272397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0279421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0373" indent="0">
              <a:buNone/>
              <a:defRPr sz="1400">
                <a:solidFill>
                  <a:schemeClr val="tx1">
                    <a:tint val="75000"/>
                  </a:schemeClr>
                </a:solidFill>
              </a:defRPr>
            </a:lvl2pPr>
            <a:lvl3pPr marL="681023" indent="0">
              <a:buNone/>
              <a:defRPr sz="1200">
                <a:solidFill>
                  <a:schemeClr val="tx1">
                    <a:tint val="75000"/>
                  </a:schemeClr>
                </a:solidFill>
              </a:defRPr>
            </a:lvl3pPr>
            <a:lvl4pPr marL="1021535" indent="0">
              <a:buNone/>
              <a:defRPr sz="1100">
                <a:solidFill>
                  <a:schemeClr val="tx1">
                    <a:tint val="75000"/>
                  </a:schemeClr>
                </a:solidFill>
              </a:defRPr>
            </a:lvl4pPr>
            <a:lvl5pPr marL="1362046" indent="0">
              <a:buNone/>
              <a:defRPr sz="1100">
                <a:solidFill>
                  <a:schemeClr val="tx1">
                    <a:tint val="75000"/>
                  </a:schemeClr>
                </a:solidFill>
              </a:defRPr>
            </a:lvl5pPr>
            <a:lvl6pPr marL="1702697" indent="0">
              <a:buNone/>
              <a:defRPr sz="1100">
                <a:solidFill>
                  <a:schemeClr val="tx1">
                    <a:tint val="75000"/>
                  </a:schemeClr>
                </a:solidFill>
              </a:defRPr>
            </a:lvl6pPr>
            <a:lvl7pPr marL="2043068" indent="0">
              <a:buNone/>
              <a:defRPr sz="1100">
                <a:solidFill>
                  <a:schemeClr val="tx1">
                    <a:tint val="75000"/>
                  </a:schemeClr>
                </a:solidFill>
              </a:defRPr>
            </a:lvl7pPr>
            <a:lvl8pPr marL="2383442" indent="0">
              <a:buNone/>
              <a:defRPr sz="1100">
                <a:solidFill>
                  <a:schemeClr val="tx1">
                    <a:tint val="75000"/>
                  </a:schemeClr>
                </a:solidFill>
              </a:defRPr>
            </a:lvl8pPr>
            <a:lvl9pPr marL="27239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456664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59" tIns="34289" rIns="6815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373">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59" tIns="34289" rIns="6815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373">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0373" indent="0">
              <a:buFontTx/>
              <a:buNone/>
              <a:defRPr/>
            </a:lvl2pPr>
            <a:lvl3pPr marL="681023" indent="0">
              <a:buFontTx/>
              <a:buNone/>
              <a:defRPr/>
            </a:lvl3pPr>
            <a:lvl4pPr marL="1021535" indent="0">
              <a:buFontTx/>
              <a:buNone/>
              <a:defRPr/>
            </a:lvl4pPr>
            <a:lvl5pPr marL="1362046"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0373" indent="0">
              <a:buNone/>
              <a:defRPr sz="1400">
                <a:solidFill>
                  <a:schemeClr val="tx1">
                    <a:tint val="75000"/>
                  </a:schemeClr>
                </a:solidFill>
              </a:defRPr>
            </a:lvl2pPr>
            <a:lvl3pPr marL="681023" indent="0">
              <a:buNone/>
              <a:defRPr sz="1200">
                <a:solidFill>
                  <a:schemeClr val="tx1">
                    <a:tint val="75000"/>
                  </a:schemeClr>
                </a:solidFill>
              </a:defRPr>
            </a:lvl3pPr>
            <a:lvl4pPr marL="1021535" indent="0">
              <a:buNone/>
              <a:defRPr sz="1100">
                <a:solidFill>
                  <a:schemeClr val="tx1">
                    <a:tint val="75000"/>
                  </a:schemeClr>
                </a:solidFill>
              </a:defRPr>
            </a:lvl4pPr>
            <a:lvl5pPr marL="1362046" indent="0">
              <a:buNone/>
              <a:defRPr sz="1100">
                <a:solidFill>
                  <a:schemeClr val="tx1">
                    <a:tint val="75000"/>
                  </a:schemeClr>
                </a:solidFill>
              </a:defRPr>
            </a:lvl5pPr>
            <a:lvl6pPr marL="1702697" indent="0">
              <a:buNone/>
              <a:defRPr sz="1100">
                <a:solidFill>
                  <a:schemeClr val="tx1">
                    <a:tint val="75000"/>
                  </a:schemeClr>
                </a:solidFill>
              </a:defRPr>
            </a:lvl6pPr>
            <a:lvl7pPr marL="2043068" indent="0">
              <a:buNone/>
              <a:defRPr sz="1100">
                <a:solidFill>
                  <a:schemeClr val="tx1">
                    <a:tint val="75000"/>
                  </a:schemeClr>
                </a:solidFill>
              </a:defRPr>
            </a:lvl7pPr>
            <a:lvl8pPr marL="2383442" indent="0">
              <a:buNone/>
              <a:defRPr sz="1100">
                <a:solidFill>
                  <a:schemeClr val="tx1">
                    <a:tint val="75000"/>
                  </a:schemeClr>
                </a:solidFill>
              </a:defRPr>
            </a:lvl8pPr>
            <a:lvl9pPr marL="27239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7049156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0373" indent="0">
              <a:buNone/>
              <a:defRPr sz="1400">
                <a:solidFill>
                  <a:schemeClr val="tx1">
                    <a:tint val="75000"/>
                  </a:schemeClr>
                </a:solidFill>
              </a:defRPr>
            </a:lvl2pPr>
            <a:lvl3pPr marL="681023" indent="0">
              <a:buNone/>
              <a:defRPr sz="1200">
                <a:solidFill>
                  <a:schemeClr val="tx1">
                    <a:tint val="75000"/>
                  </a:schemeClr>
                </a:solidFill>
              </a:defRPr>
            </a:lvl3pPr>
            <a:lvl4pPr marL="1021535" indent="0">
              <a:buNone/>
              <a:defRPr sz="1100">
                <a:solidFill>
                  <a:schemeClr val="tx1">
                    <a:tint val="75000"/>
                  </a:schemeClr>
                </a:solidFill>
              </a:defRPr>
            </a:lvl4pPr>
            <a:lvl5pPr marL="1362046" indent="0">
              <a:buNone/>
              <a:defRPr sz="1100">
                <a:solidFill>
                  <a:schemeClr val="tx1">
                    <a:tint val="75000"/>
                  </a:schemeClr>
                </a:solidFill>
              </a:defRPr>
            </a:lvl5pPr>
            <a:lvl6pPr marL="1702697" indent="0">
              <a:buNone/>
              <a:defRPr sz="1100">
                <a:solidFill>
                  <a:schemeClr val="tx1">
                    <a:tint val="75000"/>
                  </a:schemeClr>
                </a:solidFill>
              </a:defRPr>
            </a:lvl6pPr>
            <a:lvl7pPr marL="2043068" indent="0">
              <a:buNone/>
              <a:defRPr sz="1100">
                <a:solidFill>
                  <a:schemeClr val="tx1">
                    <a:tint val="75000"/>
                  </a:schemeClr>
                </a:solidFill>
              </a:defRPr>
            </a:lvl7pPr>
            <a:lvl8pPr marL="2383442" indent="0">
              <a:buNone/>
              <a:defRPr sz="1100">
                <a:solidFill>
                  <a:schemeClr val="tx1">
                    <a:tint val="75000"/>
                  </a:schemeClr>
                </a:solidFill>
              </a:defRPr>
            </a:lvl8pPr>
            <a:lvl9pPr marL="27239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294297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59" tIns="34289" rIns="6815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373">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159" tIns="34289" rIns="68159"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373">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159" tIns="34289" rIns="68159"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0373" indent="0">
              <a:buNone/>
              <a:defRPr sz="1400">
                <a:solidFill>
                  <a:schemeClr val="tx1">
                    <a:tint val="75000"/>
                  </a:schemeClr>
                </a:solidFill>
              </a:defRPr>
            </a:lvl2pPr>
            <a:lvl3pPr marL="681023" indent="0">
              <a:buNone/>
              <a:defRPr sz="1200">
                <a:solidFill>
                  <a:schemeClr val="tx1">
                    <a:tint val="75000"/>
                  </a:schemeClr>
                </a:solidFill>
              </a:defRPr>
            </a:lvl3pPr>
            <a:lvl4pPr marL="1021535" indent="0">
              <a:buNone/>
              <a:defRPr sz="1100">
                <a:solidFill>
                  <a:schemeClr val="tx1">
                    <a:tint val="75000"/>
                  </a:schemeClr>
                </a:solidFill>
              </a:defRPr>
            </a:lvl4pPr>
            <a:lvl5pPr marL="1362046" indent="0">
              <a:buNone/>
              <a:defRPr sz="1100">
                <a:solidFill>
                  <a:schemeClr val="tx1">
                    <a:tint val="75000"/>
                  </a:schemeClr>
                </a:solidFill>
              </a:defRPr>
            </a:lvl5pPr>
            <a:lvl6pPr marL="1702697" indent="0">
              <a:buNone/>
              <a:defRPr sz="1100">
                <a:solidFill>
                  <a:schemeClr val="tx1">
                    <a:tint val="75000"/>
                  </a:schemeClr>
                </a:solidFill>
              </a:defRPr>
            </a:lvl6pPr>
            <a:lvl7pPr marL="2043068" indent="0">
              <a:buNone/>
              <a:defRPr sz="1100">
                <a:solidFill>
                  <a:schemeClr val="tx1">
                    <a:tint val="75000"/>
                  </a:schemeClr>
                </a:solidFill>
              </a:defRPr>
            </a:lvl7pPr>
            <a:lvl8pPr marL="2383442" indent="0">
              <a:buNone/>
              <a:defRPr sz="1100">
                <a:solidFill>
                  <a:schemeClr val="tx1">
                    <a:tint val="75000"/>
                  </a:schemeClr>
                </a:solidFill>
              </a:defRPr>
            </a:lvl8pPr>
            <a:lvl9pPr marL="27239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0917038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159" tIns="34289" rIns="68159"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159" tIns="34289" rIns="68159"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0373" indent="0">
              <a:buNone/>
              <a:defRPr sz="1400">
                <a:solidFill>
                  <a:schemeClr val="tx1">
                    <a:tint val="75000"/>
                  </a:schemeClr>
                </a:solidFill>
              </a:defRPr>
            </a:lvl2pPr>
            <a:lvl3pPr marL="681023" indent="0">
              <a:buNone/>
              <a:defRPr sz="1200">
                <a:solidFill>
                  <a:schemeClr val="tx1">
                    <a:tint val="75000"/>
                  </a:schemeClr>
                </a:solidFill>
              </a:defRPr>
            </a:lvl3pPr>
            <a:lvl4pPr marL="1021535" indent="0">
              <a:buNone/>
              <a:defRPr sz="1100">
                <a:solidFill>
                  <a:schemeClr val="tx1">
                    <a:tint val="75000"/>
                  </a:schemeClr>
                </a:solidFill>
              </a:defRPr>
            </a:lvl4pPr>
            <a:lvl5pPr marL="1362046" indent="0">
              <a:buNone/>
              <a:defRPr sz="1100">
                <a:solidFill>
                  <a:schemeClr val="tx1">
                    <a:tint val="75000"/>
                  </a:schemeClr>
                </a:solidFill>
              </a:defRPr>
            </a:lvl5pPr>
            <a:lvl6pPr marL="1702697" indent="0">
              <a:buNone/>
              <a:defRPr sz="1100">
                <a:solidFill>
                  <a:schemeClr val="tx1">
                    <a:tint val="75000"/>
                  </a:schemeClr>
                </a:solidFill>
              </a:defRPr>
            </a:lvl6pPr>
            <a:lvl7pPr marL="2043068" indent="0">
              <a:buNone/>
              <a:defRPr sz="1100">
                <a:solidFill>
                  <a:schemeClr val="tx1">
                    <a:tint val="75000"/>
                  </a:schemeClr>
                </a:solidFill>
              </a:defRPr>
            </a:lvl7pPr>
            <a:lvl8pPr marL="2383442" indent="0">
              <a:buNone/>
              <a:defRPr sz="1100">
                <a:solidFill>
                  <a:schemeClr val="tx1">
                    <a:tint val="75000"/>
                  </a:schemeClr>
                </a:solidFill>
              </a:defRPr>
            </a:lvl8pPr>
            <a:lvl9pPr marL="272397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782234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6893306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773"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15"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586068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347"/>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495"/>
            <a:ext cx="5240734" cy="1041401"/>
          </a:xfrm>
        </p:spPr>
        <p:txBody>
          <a:bodyPr anchor="t">
            <a:normAutofit/>
          </a:bodyPr>
          <a:lstStyle>
            <a:lvl1pPr marL="0" indent="0" algn="r">
              <a:buNone/>
              <a:defRPr sz="1600">
                <a:solidFill>
                  <a:schemeClr val="tx1"/>
                </a:solidFill>
              </a:defRPr>
            </a:lvl1pPr>
            <a:lvl2pPr marL="340247" indent="0" algn="ctr">
              <a:buNone/>
              <a:defRPr>
                <a:solidFill>
                  <a:schemeClr val="tx1">
                    <a:tint val="75000"/>
                  </a:schemeClr>
                </a:solidFill>
              </a:defRPr>
            </a:lvl2pPr>
            <a:lvl3pPr marL="680785" indent="0" algn="ctr">
              <a:buNone/>
              <a:defRPr>
                <a:solidFill>
                  <a:schemeClr val="tx1">
                    <a:tint val="75000"/>
                  </a:schemeClr>
                </a:solidFill>
              </a:defRPr>
            </a:lvl3pPr>
            <a:lvl4pPr marL="1021178" indent="0" algn="ctr">
              <a:buNone/>
              <a:defRPr>
                <a:solidFill>
                  <a:schemeClr val="tx1">
                    <a:tint val="75000"/>
                  </a:schemeClr>
                </a:solidFill>
              </a:defRPr>
            </a:lvl4pPr>
            <a:lvl5pPr marL="1361570" indent="0" algn="ctr">
              <a:buNone/>
              <a:defRPr>
                <a:solidFill>
                  <a:schemeClr val="tx1">
                    <a:tint val="75000"/>
                  </a:schemeClr>
                </a:solidFill>
              </a:defRPr>
            </a:lvl5pPr>
            <a:lvl6pPr marL="1702109" indent="0" algn="ctr">
              <a:buNone/>
              <a:defRPr>
                <a:solidFill>
                  <a:schemeClr val="tx1">
                    <a:tint val="75000"/>
                  </a:schemeClr>
                </a:solidFill>
              </a:defRPr>
            </a:lvl6pPr>
            <a:lvl7pPr marL="2042354" indent="0" algn="ctr">
              <a:buNone/>
              <a:defRPr>
                <a:solidFill>
                  <a:schemeClr val="tx1">
                    <a:tint val="75000"/>
                  </a:schemeClr>
                </a:solidFill>
              </a:defRPr>
            </a:lvl7pPr>
            <a:lvl8pPr marL="2382602" indent="0" algn="ctr">
              <a:buNone/>
              <a:defRPr>
                <a:solidFill>
                  <a:schemeClr val="tx1">
                    <a:tint val="75000"/>
                  </a:schemeClr>
                </a:solidFill>
              </a:defRPr>
            </a:lvl8pPr>
            <a:lvl9pPr marL="272302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1962084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188"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2784792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0801149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646"/>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545"/>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4426301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195"/>
            <a:ext cx="3455391" cy="432197"/>
          </a:xfrm>
        </p:spPr>
        <p:txBody>
          <a:bodyPr anchor="b">
            <a:noAutofit/>
          </a:bodyPr>
          <a:lstStyle>
            <a:lvl1pPr marL="0" indent="0">
              <a:buNone/>
              <a:defRPr sz="2100" b="0">
                <a:solidFill>
                  <a:schemeClr val="accent1">
                    <a:lumMod val="75000"/>
                  </a:schemeClr>
                </a:solidFill>
              </a:defRPr>
            </a:lvl1pPr>
            <a:lvl2pPr marL="340247" indent="0">
              <a:buNone/>
              <a:defRPr sz="1500" b="1"/>
            </a:lvl2pPr>
            <a:lvl3pPr marL="680785" indent="0">
              <a:buNone/>
              <a:defRPr sz="1400" b="1"/>
            </a:lvl3pPr>
            <a:lvl4pPr marL="1021178" indent="0">
              <a:buNone/>
              <a:defRPr sz="1200" b="1"/>
            </a:lvl4pPr>
            <a:lvl5pPr marL="1361570" indent="0">
              <a:buNone/>
              <a:defRPr sz="1200" b="1"/>
            </a:lvl5pPr>
            <a:lvl6pPr marL="1702109" indent="0">
              <a:buNone/>
              <a:defRPr sz="1200" b="1"/>
            </a:lvl6pPr>
            <a:lvl7pPr marL="2042354" indent="0">
              <a:buNone/>
              <a:defRPr sz="1200" b="1"/>
            </a:lvl7pPr>
            <a:lvl8pPr marL="2382602" indent="0">
              <a:buNone/>
              <a:defRPr sz="1200" b="1"/>
            </a:lvl8pPr>
            <a:lvl9pPr marL="2723023"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798"/>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61" y="2000545"/>
            <a:ext cx="3466903" cy="432197"/>
          </a:xfrm>
        </p:spPr>
        <p:txBody>
          <a:bodyPr anchor="b">
            <a:noAutofit/>
          </a:bodyPr>
          <a:lstStyle>
            <a:lvl1pPr marL="0" indent="0">
              <a:buNone/>
              <a:defRPr sz="2100" b="0">
                <a:solidFill>
                  <a:schemeClr val="accent1">
                    <a:lumMod val="75000"/>
                  </a:schemeClr>
                </a:solidFill>
              </a:defRPr>
            </a:lvl1pPr>
            <a:lvl2pPr marL="340247" indent="0">
              <a:buNone/>
              <a:defRPr sz="1500" b="1"/>
            </a:lvl2pPr>
            <a:lvl3pPr marL="680785" indent="0">
              <a:buNone/>
              <a:defRPr sz="1400" b="1"/>
            </a:lvl3pPr>
            <a:lvl4pPr marL="1021178" indent="0">
              <a:buNone/>
              <a:defRPr sz="1200" b="1"/>
            </a:lvl4pPr>
            <a:lvl5pPr marL="1361570" indent="0">
              <a:buNone/>
              <a:defRPr sz="1200" b="1"/>
            </a:lvl5pPr>
            <a:lvl6pPr marL="1702109" indent="0">
              <a:buNone/>
              <a:defRPr sz="1200" b="1"/>
            </a:lvl6pPr>
            <a:lvl7pPr marL="2042354" indent="0">
              <a:buNone/>
              <a:defRPr sz="1200" b="1"/>
            </a:lvl7pPr>
            <a:lvl8pPr marL="2382602" indent="0">
              <a:buNone/>
              <a:defRPr sz="1200" b="1"/>
            </a:lvl8pPr>
            <a:lvl9pPr marL="272302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798"/>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3083562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7488748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1134514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645"/>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0247" indent="0">
              <a:buNone/>
              <a:defRPr sz="900"/>
            </a:lvl2pPr>
            <a:lvl3pPr marL="680785" indent="0">
              <a:buNone/>
              <a:defRPr sz="800"/>
            </a:lvl3pPr>
            <a:lvl4pPr marL="1021178" indent="0">
              <a:buNone/>
              <a:defRPr sz="700"/>
            </a:lvl4pPr>
            <a:lvl5pPr marL="1361570" indent="0">
              <a:buNone/>
              <a:defRPr sz="700"/>
            </a:lvl5pPr>
            <a:lvl6pPr marL="1702109" indent="0">
              <a:buNone/>
              <a:defRPr sz="700"/>
            </a:lvl6pPr>
            <a:lvl7pPr marL="2042354" indent="0">
              <a:buNone/>
              <a:defRPr sz="700"/>
            </a:lvl7pPr>
            <a:lvl8pPr marL="2382602" indent="0">
              <a:buNone/>
              <a:defRPr sz="700"/>
            </a:lvl8pPr>
            <a:lvl9pPr marL="27230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3276447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8"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306"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247" indent="0">
              <a:buNone/>
              <a:defRPr sz="1200"/>
            </a:lvl2pPr>
            <a:lvl3pPr marL="680785" indent="0">
              <a:buNone/>
              <a:defRPr sz="1200"/>
            </a:lvl3pPr>
            <a:lvl4pPr marL="1021178" indent="0">
              <a:buNone/>
              <a:defRPr sz="1200"/>
            </a:lvl4pPr>
            <a:lvl5pPr marL="1361570" indent="0">
              <a:buNone/>
              <a:defRPr sz="1200"/>
            </a:lvl5pPr>
            <a:lvl6pPr marL="1702109" indent="0">
              <a:buNone/>
              <a:defRPr sz="1200"/>
            </a:lvl6pPr>
            <a:lvl7pPr marL="2042354" indent="0">
              <a:buNone/>
              <a:defRPr sz="1200"/>
            </a:lvl7pPr>
            <a:lvl8pPr marL="2382602" indent="0">
              <a:buNone/>
              <a:defRPr sz="1200"/>
            </a:lvl8pPr>
            <a:lvl9pPr marL="272302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338" y="2343149"/>
            <a:ext cx="4069619" cy="1371600"/>
          </a:xfrm>
        </p:spPr>
        <p:txBody>
          <a:bodyPr>
            <a:normAutofit/>
          </a:bodyPr>
          <a:lstStyle>
            <a:lvl1pPr marL="0" indent="0" algn="ctr">
              <a:buNone/>
              <a:defRPr sz="1400"/>
            </a:lvl1pPr>
            <a:lvl2pPr marL="340247" indent="0">
              <a:buNone/>
              <a:defRPr sz="900"/>
            </a:lvl2pPr>
            <a:lvl3pPr marL="680785" indent="0">
              <a:buNone/>
              <a:defRPr sz="800"/>
            </a:lvl3pPr>
            <a:lvl4pPr marL="1021178" indent="0">
              <a:buNone/>
              <a:defRPr sz="700"/>
            </a:lvl4pPr>
            <a:lvl5pPr marL="1361570" indent="0">
              <a:buNone/>
              <a:defRPr sz="700"/>
            </a:lvl5pPr>
            <a:lvl6pPr marL="1702109" indent="0">
              <a:buNone/>
              <a:defRPr sz="700"/>
            </a:lvl6pPr>
            <a:lvl7pPr marL="2042354" indent="0">
              <a:buNone/>
              <a:defRPr sz="700"/>
            </a:lvl7pPr>
            <a:lvl8pPr marL="2382602" indent="0">
              <a:buNone/>
              <a:defRPr sz="700"/>
            </a:lvl8pPr>
            <a:lvl9pPr marL="27230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8493989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247" indent="0">
              <a:buNone/>
              <a:defRPr sz="1200"/>
            </a:lvl2pPr>
            <a:lvl3pPr marL="680785" indent="0">
              <a:buNone/>
              <a:defRPr sz="1200"/>
            </a:lvl3pPr>
            <a:lvl4pPr marL="1021178" indent="0">
              <a:buNone/>
              <a:defRPr sz="1200"/>
            </a:lvl4pPr>
            <a:lvl5pPr marL="1361570" indent="0">
              <a:buNone/>
              <a:defRPr sz="1200"/>
            </a:lvl5pPr>
            <a:lvl6pPr marL="1702109" indent="0">
              <a:buNone/>
              <a:defRPr sz="1200"/>
            </a:lvl6pPr>
            <a:lvl7pPr marL="2042354" indent="0">
              <a:buNone/>
              <a:defRPr sz="1200"/>
            </a:lvl7pPr>
            <a:lvl8pPr marL="2382602" indent="0">
              <a:buNone/>
              <a:defRPr sz="1200"/>
            </a:lvl8pPr>
            <a:lvl9pPr marL="272302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0247" indent="0">
              <a:buNone/>
              <a:defRPr sz="900"/>
            </a:lvl2pPr>
            <a:lvl3pPr marL="680785" indent="0">
              <a:buNone/>
              <a:defRPr sz="800"/>
            </a:lvl3pPr>
            <a:lvl4pPr marL="1021178" indent="0">
              <a:buNone/>
              <a:defRPr sz="700"/>
            </a:lvl4pPr>
            <a:lvl5pPr marL="1361570" indent="0">
              <a:buNone/>
              <a:defRPr sz="700"/>
            </a:lvl5pPr>
            <a:lvl6pPr marL="1702109" indent="0">
              <a:buNone/>
              <a:defRPr sz="700"/>
            </a:lvl6pPr>
            <a:lvl7pPr marL="2042354" indent="0">
              <a:buNone/>
              <a:defRPr sz="700"/>
            </a:lvl7pPr>
            <a:lvl8pPr marL="2382602" indent="0">
              <a:buNone/>
              <a:defRPr sz="700"/>
            </a:lvl8pPr>
            <a:lvl9pPr marL="272302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7256095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9223826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247">
              <a:buClrTx/>
              <a:buFontTx/>
              <a:buNone/>
            </a:pPr>
            <a:r>
              <a:rPr lang="en-US" sz="6000" kern="1200" dirty="0">
                <a:solidFill>
                  <a:prstClr val="black"/>
                </a:solidFill>
                <a:effectLst/>
                <a:latin typeface="Corbel"/>
                <a:ea typeface="+mn-ea"/>
              </a:rPr>
              <a:t>“</a:t>
            </a:r>
          </a:p>
        </p:txBody>
      </p:sp>
      <p:sp>
        <p:nvSpPr>
          <p:cNvPr id="15" name="TextBox 14"/>
          <p:cNvSpPr txBox="1"/>
          <p:nvPr/>
        </p:nvSpPr>
        <p:spPr>
          <a:xfrm>
            <a:off x="8170069" y="2114549"/>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247">
              <a:buClrTx/>
              <a:buFontTx/>
              <a:buNone/>
            </a:pPr>
            <a:r>
              <a:rPr lang="en-US" sz="6000" kern="1200" dirty="0">
                <a:solidFill>
                  <a:prstClr val="black"/>
                </a:solidFill>
                <a:effectLst/>
                <a:latin typeface="Corbel"/>
                <a:ea typeface="+mn-ea"/>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0247" indent="0">
              <a:buFontTx/>
              <a:buNone/>
              <a:defRPr/>
            </a:lvl2pPr>
            <a:lvl3pPr marL="680785" indent="0">
              <a:buFontTx/>
              <a:buNone/>
              <a:defRPr/>
            </a:lvl3pPr>
            <a:lvl4pPr marL="1021178" indent="0">
              <a:buFontTx/>
              <a:buNone/>
              <a:defRPr/>
            </a:lvl4pPr>
            <a:lvl5pPr marL="136157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4596099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2330950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247">
              <a:buClrTx/>
              <a:buFontTx/>
              <a:buNone/>
            </a:pPr>
            <a:r>
              <a:rPr lang="en-US" sz="6000" kern="1200" dirty="0">
                <a:solidFill>
                  <a:prstClr val="black"/>
                </a:solidFill>
                <a:effectLst/>
                <a:latin typeface="Corbel"/>
                <a:ea typeface="+mn-ea"/>
              </a:rPr>
              <a:t>“</a:t>
            </a:r>
          </a:p>
        </p:txBody>
      </p:sp>
      <p:sp>
        <p:nvSpPr>
          <p:cNvPr id="15" name="TextBox 14"/>
          <p:cNvSpPr txBox="1"/>
          <p:nvPr/>
        </p:nvSpPr>
        <p:spPr>
          <a:xfrm>
            <a:off x="8170069" y="2114549"/>
            <a:ext cx="457200" cy="438582"/>
          </a:xfrm>
          <a:prstGeom prst="rect">
            <a:avLst/>
          </a:prstGeom>
        </p:spPr>
        <p:txBody>
          <a:bodyPr vert="horz" lIns="68138" tIns="34289" rIns="68138"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247">
              <a:buClrTx/>
              <a:buFontTx/>
              <a:buNone/>
            </a:pPr>
            <a:r>
              <a:rPr lang="en-US" sz="6000" kern="1200" dirty="0">
                <a:solidFill>
                  <a:prstClr val="black"/>
                </a:solidFill>
                <a:effectLst/>
                <a:latin typeface="Corbel"/>
                <a:ea typeface="+mn-ea"/>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138" tIns="34289" rIns="68138"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3506331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138" tIns="34289" rIns="68138"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138" tIns="34289" rIns="68138"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0247" indent="0">
              <a:buNone/>
              <a:defRPr sz="1400">
                <a:solidFill>
                  <a:schemeClr val="tx1">
                    <a:tint val="75000"/>
                  </a:schemeClr>
                </a:solidFill>
              </a:defRPr>
            </a:lvl2pPr>
            <a:lvl3pPr marL="680785" indent="0">
              <a:buNone/>
              <a:defRPr sz="1200">
                <a:solidFill>
                  <a:schemeClr val="tx1">
                    <a:tint val="75000"/>
                  </a:schemeClr>
                </a:solidFill>
              </a:defRPr>
            </a:lvl3pPr>
            <a:lvl4pPr marL="1021178" indent="0">
              <a:buNone/>
              <a:defRPr sz="1100">
                <a:solidFill>
                  <a:schemeClr val="tx1">
                    <a:tint val="75000"/>
                  </a:schemeClr>
                </a:solidFill>
              </a:defRPr>
            </a:lvl4pPr>
            <a:lvl5pPr marL="1361570" indent="0">
              <a:buNone/>
              <a:defRPr sz="1100">
                <a:solidFill>
                  <a:schemeClr val="tx1">
                    <a:tint val="75000"/>
                  </a:schemeClr>
                </a:solidFill>
              </a:defRPr>
            </a:lvl5pPr>
            <a:lvl6pPr marL="1702109" indent="0">
              <a:buNone/>
              <a:defRPr sz="1100">
                <a:solidFill>
                  <a:schemeClr val="tx1">
                    <a:tint val="75000"/>
                  </a:schemeClr>
                </a:solidFill>
              </a:defRPr>
            </a:lvl6pPr>
            <a:lvl7pPr marL="2042354" indent="0">
              <a:buNone/>
              <a:defRPr sz="1100">
                <a:solidFill>
                  <a:schemeClr val="tx1">
                    <a:tint val="75000"/>
                  </a:schemeClr>
                </a:solidFill>
              </a:defRPr>
            </a:lvl7pPr>
            <a:lvl8pPr marL="2382602" indent="0">
              <a:buNone/>
              <a:defRPr sz="1100">
                <a:solidFill>
                  <a:schemeClr val="tx1">
                    <a:tint val="75000"/>
                  </a:schemeClr>
                </a:solidFill>
              </a:defRPr>
            </a:lvl8pPr>
            <a:lvl9pPr marL="272302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022428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972452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787"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9"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7515092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255"/>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403"/>
            <a:ext cx="5240734" cy="1041401"/>
          </a:xfrm>
        </p:spPr>
        <p:txBody>
          <a:bodyPr anchor="t">
            <a:normAutofit/>
          </a:bodyPr>
          <a:lstStyle>
            <a:lvl1pPr marL="0" indent="0" algn="r">
              <a:buNone/>
              <a:defRPr sz="1600">
                <a:solidFill>
                  <a:schemeClr val="tx1"/>
                </a:solidFill>
              </a:defRPr>
            </a:lvl1pPr>
            <a:lvl2pPr marL="341075" indent="0" algn="ctr">
              <a:buNone/>
              <a:defRPr>
                <a:solidFill>
                  <a:schemeClr val="tx1">
                    <a:tint val="75000"/>
                  </a:schemeClr>
                </a:solidFill>
              </a:defRPr>
            </a:lvl2pPr>
            <a:lvl3pPr marL="682349" indent="0" algn="ctr">
              <a:buNone/>
              <a:defRPr>
                <a:solidFill>
                  <a:schemeClr val="tx1">
                    <a:tint val="75000"/>
                  </a:schemeClr>
                </a:solidFill>
              </a:defRPr>
            </a:lvl3pPr>
            <a:lvl4pPr marL="1023524" indent="0" algn="ctr">
              <a:buNone/>
              <a:defRPr>
                <a:solidFill>
                  <a:schemeClr val="tx1">
                    <a:tint val="75000"/>
                  </a:schemeClr>
                </a:solidFill>
              </a:defRPr>
            </a:lvl4pPr>
            <a:lvl5pPr marL="1364698" indent="0" algn="ctr">
              <a:buNone/>
              <a:defRPr>
                <a:solidFill>
                  <a:schemeClr val="tx1">
                    <a:tint val="75000"/>
                  </a:schemeClr>
                </a:solidFill>
              </a:defRPr>
            </a:lvl5pPr>
            <a:lvl6pPr marL="1705973" indent="0" algn="ctr">
              <a:buNone/>
              <a:defRPr>
                <a:solidFill>
                  <a:schemeClr val="tx1">
                    <a:tint val="75000"/>
                  </a:schemeClr>
                </a:solidFill>
              </a:defRPr>
            </a:lvl6pPr>
            <a:lvl7pPr marL="2047046" indent="0" algn="ctr">
              <a:buNone/>
              <a:defRPr>
                <a:solidFill>
                  <a:schemeClr val="tx1">
                    <a:tint val="75000"/>
                  </a:schemeClr>
                </a:solidFill>
              </a:defRPr>
            </a:lvl7pPr>
            <a:lvl8pPr marL="2388120" indent="0" algn="ctr">
              <a:buNone/>
              <a:defRPr>
                <a:solidFill>
                  <a:schemeClr val="tx1">
                    <a:tint val="75000"/>
                  </a:schemeClr>
                </a:solidFill>
              </a:defRPr>
            </a:lvl8pPr>
            <a:lvl9pPr marL="272927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4527654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096"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359160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1075" indent="0">
              <a:buNone/>
              <a:defRPr sz="1400">
                <a:solidFill>
                  <a:schemeClr val="tx1">
                    <a:tint val="75000"/>
                  </a:schemeClr>
                </a:solidFill>
              </a:defRPr>
            </a:lvl2pPr>
            <a:lvl3pPr marL="682349" indent="0">
              <a:buNone/>
              <a:defRPr sz="1200">
                <a:solidFill>
                  <a:schemeClr val="tx1">
                    <a:tint val="75000"/>
                  </a:schemeClr>
                </a:solidFill>
              </a:defRPr>
            </a:lvl3pPr>
            <a:lvl4pPr marL="1023524" indent="0">
              <a:buNone/>
              <a:defRPr sz="1100">
                <a:solidFill>
                  <a:schemeClr val="tx1">
                    <a:tint val="75000"/>
                  </a:schemeClr>
                </a:solidFill>
              </a:defRPr>
            </a:lvl4pPr>
            <a:lvl5pPr marL="1364698" indent="0">
              <a:buNone/>
              <a:defRPr sz="1100">
                <a:solidFill>
                  <a:schemeClr val="tx1">
                    <a:tint val="75000"/>
                  </a:schemeClr>
                </a:solidFill>
              </a:defRPr>
            </a:lvl5pPr>
            <a:lvl6pPr marL="1705973" indent="0">
              <a:buNone/>
              <a:defRPr sz="1100">
                <a:solidFill>
                  <a:schemeClr val="tx1">
                    <a:tint val="75000"/>
                  </a:schemeClr>
                </a:solidFill>
              </a:defRPr>
            </a:lvl6pPr>
            <a:lvl7pPr marL="2047046" indent="0">
              <a:buNone/>
              <a:defRPr sz="1100">
                <a:solidFill>
                  <a:schemeClr val="tx1">
                    <a:tint val="75000"/>
                  </a:schemeClr>
                </a:solidFill>
              </a:defRPr>
            </a:lvl7pPr>
            <a:lvl8pPr marL="2388120" indent="0">
              <a:buNone/>
              <a:defRPr sz="1100">
                <a:solidFill>
                  <a:schemeClr val="tx1">
                    <a:tint val="75000"/>
                  </a:schemeClr>
                </a:solidFill>
              </a:defRPr>
            </a:lvl8pPr>
            <a:lvl9pPr marL="27292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7787044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554"/>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453"/>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633544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103"/>
            <a:ext cx="3455391" cy="432197"/>
          </a:xfrm>
        </p:spPr>
        <p:txBody>
          <a:bodyPr anchor="b">
            <a:noAutofit/>
          </a:bodyPr>
          <a:lstStyle>
            <a:lvl1pPr marL="0" indent="0">
              <a:buNone/>
              <a:defRPr sz="2100" b="0">
                <a:solidFill>
                  <a:schemeClr val="accent1">
                    <a:lumMod val="75000"/>
                  </a:schemeClr>
                </a:solidFill>
              </a:defRPr>
            </a:lvl1pPr>
            <a:lvl2pPr marL="341075" indent="0">
              <a:buNone/>
              <a:defRPr sz="1500" b="1"/>
            </a:lvl2pPr>
            <a:lvl3pPr marL="682349" indent="0">
              <a:buNone/>
              <a:defRPr sz="1400" b="1"/>
            </a:lvl3pPr>
            <a:lvl4pPr marL="1023524" indent="0">
              <a:buNone/>
              <a:defRPr sz="1200" b="1"/>
            </a:lvl4pPr>
            <a:lvl5pPr marL="1364698" indent="0">
              <a:buNone/>
              <a:defRPr sz="1200" b="1"/>
            </a:lvl5pPr>
            <a:lvl6pPr marL="1705973" indent="0">
              <a:buNone/>
              <a:defRPr sz="1200" b="1"/>
            </a:lvl6pPr>
            <a:lvl7pPr marL="2047046" indent="0">
              <a:buNone/>
              <a:defRPr sz="1200" b="1"/>
            </a:lvl7pPr>
            <a:lvl8pPr marL="2388120" indent="0">
              <a:buNone/>
              <a:defRPr sz="1200" b="1"/>
            </a:lvl8pPr>
            <a:lvl9pPr marL="2729279"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706"/>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569" y="2000453"/>
            <a:ext cx="3466903" cy="432197"/>
          </a:xfrm>
        </p:spPr>
        <p:txBody>
          <a:bodyPr anchor="b">
            <a:noAutofit/>
          </a:bodyPr>
          <a:lstStyle>
            <a:lvl1pPr marL="0" indent="0">
              <a:buNone/>
              <a:defRPr sz="2100" b="0">
                <a:solidFill>
                  <a:schemeClr val="accent1">
                    <a:lumMod val="75000"/>
                  </a:schemeClr>
                </a:solidFill>
              </a:defRPr>
            </a:lvl1pPr>
            <a:lvl2pPr marL="341075" indent="0">
              <a:buNone/>
              <a:defRPr sz="1500" b="1"/>
            </a:lvl2pPr>
            <a:lvl3pPr marL="682349" indent="0">
              <a:buNone/>
              <a:defRPr sz="1400" b="1"/>
            </a:lvl3pPr>
            <a:lvl4pPr marL="1023524" indent="0">
              <a:buNone/>
              <a:defRPr sz="1200" b="1"/>
            </a:lvl4pPr>
            <a:lvl5pPr marL="1364698" indent="0">
              <a:buNone/>
              <a:defRPr sz="1200" b="1"/>
            </a:lvl5pPr>
            <a:lvl6pPr marL="1705973" indent="0">
              <a:buNone/>
              <a:defRPr sz="1200" b="1"/>
            </a:lvl6pPr>
            <a:lvl7pPr marL="2047046" indent="0">
              <a:buNone/>
              <a:defRPr sz="1200" b="1"/>
            </a:lvl7pPr>
            <a:lvl8pPr marL="2388120" indent="0">
              <a:buNone/>
              <a:defRPr sz="1200" b="1"/>
            </a:lvl8pPr>
            <a:lvl9pPr marL="272927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706"/>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0634628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783474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3643415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553"/>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1075" indent="0">
              <a:buNone/>
              <a:defRPr sz="900"/>
            </a:lvl2pPr>
            <a:lvl3pPr marL="682349" indent="0">
              <a:buNone/>
              <a:defRPr sz="800"/>
            </a:lvl3pPr>
            <a:lvl4pPr marL="1023524" indent="0">
              <a:buNone/>
              <a:defRPr sz="700"/>
            </a:lvl4pPr>
            <a:lvl5pPr marL="1364698" indent="0">
              <a:buNone/>
              <a:defRPr sz="700"/>
            </a:lvl5pPr>
            <a:lvl6pPr marL="1705973" indent="0">
              <a:buNone/>
              <a:defRPr sz="700"/>
            </a:lvl6pPr>
            <a:lvl7pPr marL="2047046" indent="0">
              <a:buNone/>
              <a:defRPr sz="700"/>
            </a:lvl7pPr>
            <a:lvl8pPr marL="2388120" indent="0">
              <a:buNone/>
              <a:defRPr sz="700"/>
            </a:lvl8pPr>
            <a:lvl9pPr marL="272927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6865807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246"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214"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075" indent="0">
              <a:buNone/>
              <a:defRPr sz="1200"/>
            </a:lvl2pPr>
            <a:lvl3pPr marL="682349" indent="0">
              <a:buNone/>
              <a:defRPr sz="1200"/>
            </a:lvl3pPr>
            <a:lvl4pPr marL="1023524" indent="0">
              <a:buNone/>
              <a:defRPr sz="1200"/>
            </a:lvl4pPr>
            <a:lvl5pPr marL="1364698" indent="0">
              <a:buNone/>
              <a:defRPr sz="1200"/>
            </a:lvl5pPr>
            <a:lvl6pPr marL="1705973" indent="0">
              <a:buNone/>
              <a:defRPr sz="1200"/>
            </a:lvl6pPr>
            <a:lvl7pPr marL="2047046" indent="0">
              <a:buNone/>
              <a:defRPr sz="1200"/>
            </a:lvl7pPr>
            <a:lvl8pPr marL="2388120" indent="0">
              <a:buNone/>
              <a:defRPr sz="1200"/>
            </a:lvl8pPr>
            <a:lvl9pPr marL="272927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246" y="2343149"/>
            <a:ext cx="4069619" cy="1371600"/>
          </a:xfrm>
        </p:spPr>
        <p:txBody>
          <a:bodyPr>
            <a:normAutofit/>
          </a:bodyPr>
          <a:lstStyle>
            <a:lvl1pPr marL="0" indent="0" algn="ctr">
              <a:buNone/>
              <a:defRPr sz="1400"/>
            </a:lvl1pPr>
            <a:lvl2pPr marL="341075" indent="0">
              <a:buNone/>
              <a:defRPr sz="900"/>
            </a:lvl2pPr>
            <a:lvl3pPr marL="682349" indent="0">
              <a:buNone/>
              <a:defRPr sz="800"/>
            </a:lvl3pPr>
            <a:lvl4pPr marL="1023524" indent="0">
              <a:buNone/>
              <a:defRPr sz="700"/>
            </a:lvl4pPr>
            <a:lvl5pPr marL="1364698" indent="0">
              <a:buNone/>
              <a:defRPr sz="700"/>
            </a:lvl5pPr>
            <a:lvl6pPr marL="1705973" indent="0">
              <a:buNone/>
              <a:defRPr sz="700"/>
            </a:lvl6pPr>
            <a:lvl7pPr marL="2047046" indent="0">
              <a:buNone/>
              <a:defRPr sz="700"/>
            </a:lvl7pPr>
            <a:lvl8pPr marL="2388120" indent="0">
              <a:buNone/>
              <a:defRPr sz="700"/>
            </a:lvl8pPr>
            <a:lvl9pPr marL="272927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4328012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075" indent="0">
              <a:buNone/>
              <a:defRPr sz="1200"/>
            </a:lvl2pPr>
            <a:lvl3pPr marL="682349" indent="0">
              <a:buNone/>
              <a:defRPr sz="1200"/>
            </a:lvl3pPr>
            <a:lvl4pPr marL="1023524" indent="0">
              <a:buNone/>
              <a:defRPr sz="1200"/>
            </a:lvl4pPr>
            <a:lvl5pPr marL="1364698" indent="0">
              <a:buNone/>
              <a:defRPr sz="1200"/>
            </a:lvl5pPr>
            <a:lvl6pPr marL="1705973" indent="0">
              <a:buNone/>
              <a:defRPr sz="1200"/>
            </a:lvl6pPr>
            <a:lvl7pPr marL="2047046" indent="0">
              <a:buNone/>
              <a:defRPr sz="1200"/>
            </a:lvl7pPr>
            <a:lvl8pPr marL="2388120" indent="0">
              <a:buNone/>
              <a:defRPr sz="1200"/>
            </a:lvl8pPr>
            <a:lvl9pPr marL="272927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1075" indent="0">
              <a:buNone/>
              <a:defRPr sz="900"/>
            </a:lvl2pPr>
            <a:lvl3pPr marL="682349" indent="0">
              <a:buNone/>
              <a:defRPr sz="800"/>
            </a:lvl3pPr>
            <a:lvl4pPr marL="1023524" indent="0">
              <a:buNone/>
              <a:defRPr sz="700"/>
            </a:lvl4pPr>
            <a:lvl5pPr marL="1364698" indent="0">
              <a:buNone/>
              <a:defRPr sz="700"/>
            </a:lvl5pPr>
            <a:lvl6pPr marL="1705973" indent="0">
              <a:buNone/>
              <a:defRPr sz="700"/>
            </a:lvl6pPr>
            <a:lvl7pPr marL="2047046" indent="0">
              <a:buNone/>
              <a:defRPr sz="700"/>
            </a:lvl7pPr>
            <a:lvl8pPr marL="2388120" indent="0">
              <a:buNone/>
              <a:defRPr sz="700"/>
            </a:lvl8pPr>
            <a:lvl9pPr marL="272927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7607927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1075" indent="0">
              <a:buNone/>
              <a:defRPr sz="1400">
                <a:solidFill>
                  <a:schemeClr val="tx1">
                    <a:tint val="75000"/>
                  </a:schemeClr>
                </a:solidFill>
              </a:defRPr>
            </a:lvl2pPr>
            <a:lvl3pPr marL="682349" indent="0">
              <a:buNone/>
              <a:defRPr sz="1200">
                <a:solidFill>
                  <a:schemeClr val="tx1">
                    <a:tint val="75000"/>
                  </a:schemeClr>
                </a:solidFill>
              </a:defRPr>
            </a:lvl3pPr>
            <a:lvl4pPr marL="1023524" indent="0">
              <a:buNone/>
              <a:defRPr sz="1100">
                <a:solidFill>
                  <a:schemeClr val="tx1">
                    <a:tint val="75000"/>
                  </a:schemeClr>
                </a:solidFill>
              </a:defRPr>
            </a:lvl4pPr>
            <a:lvl5pPr marL="1364698" indent="0">
              <a:buNone/>
              <a:defRPr sz="1100">
                <a:solidFill>
                  <a:schemeClr val="tx1">
                    <a:tint val="75000"/>
                  </a:schemeClr>
                </a:solidFill>
              </a:defRPr>
            </a:lvl5pPr>
            <a:lvl6pPr marL="1705973" indent="0">
              <a:buNone/>
              <a:defRPr sz="1100">
                <a:solidFill>
                  <a:schemeClr val="tx1">
                    <a:tint val="75000"/>
                  </a:schemeClr>
                </a:solidFill>
              </a:defRPr>
            </a:lvl6pPr>
            <a:lvl7pPr marL="2047046" indent="0">
              <a:buNone/>
              <a:defRPr sz="1100">
                <a:solidFill>
                  <a:schemeClr val="tx1">
                    <a:tint val="75000"/>
                  </a:schemeClr>
                </a:solidFill>
              </a:defRPr>
            </a:lvl7pPr>
            <a:lvl8pPr marL="2388120" indent="0">
              <a:buNone/>
              <a:defRPr sz="1100">
                <a:solidFill>
                  <a:schemeClr val="tx1">
                    <a:tint val="75000"/>
                  </a:schemeClr>
                </a:solidFill>
              </a:defRPr>
            </a:lvl8pPr>
            <a:lvl9pPr marL="27292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4898828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276" tIns="34289" rIns="6827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075">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276" tIns="34289" rIns="6827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075">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1075" indent="0">
              <a:buFontTx/>
              <a:buNone/>
              <a:defRPr/>
            </a:lvl2pPr>
            <a:lvl3pPr marL="682349" indent="0">
              <a:buFontTx/>
              <a:buNone/>
              <a:defRPr/>
            </a:lvl3pPr>
            <a:lvl4pPr marL="1023524" indent="0">
              <a:buFontTx/>
              <a:buNone/>
              <a:defRPr/>
            </a:lvl4pPr>
            <a:lvl5pPr marL="1364698"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1075" indent="0">
              <a:buNone/>
              <a:defRPr sz="1400">
                <a:solidFill>
                  <a:schemeClr val="tx1">
                    <a:tint val="75000"/>
                  </a:schemeClr>
                </a:solidFill>
              </a:defRPr>
            </a:lvl2pPr>
            <a:lvl3pPr marL="682349" indent="0">
              <a:buNone/>
              <a:defRPr sz="1200">
                <a:solidFill>
                  <a:schemeClr val="tx1">
                    <a:tint val="75000"/>
                  </a:schemeClr>
                </a:solidFill>
              </a:defRPr>
            </a:lvl3pPr>
            <a:lvl4pPr marL="1023524" indent="0">
              <a:buNone/>
              <a:defRPr sz="1100">
                <a:solidFill>
                  <a:schemeClr val="tx1">
                    <a:tint val="75000"/>
                  </a:schemeClr>
                </a:solidFill>
              </a:defRPr>
            </a:lvl4pPr>
            <a:lvl5pPr marL="1364698" indent="0">
              <a:buNone/>
              <a:defRPr sz="1100">
                <a:solidFill>
                  <a:schemeClr val="tx1">
                    <a:tint val="75000"/>
                  </a:schemeClr>
                </a:solidFill>
              </a:defRPr>
            </a:lvl5pPr>
            <a:lvl6pPr marL="1705973" indent="0">
              <a:buNone/>
              <a:defRPr sz="1100">
                <a:solidFill>
                  <a:schemeClr val="tx1">
                    <a:tint val="75000"/>
                  </a:schemeClr>
                </a:solidFill>
              </a:defRPr>
            </a:lvl6pPr>
            <a:lvl7pPr marL="2047046" indent="0">
              <a:buNone/>
              <a:defRPr sz="1100">
                <a:solidFill>
                  <a:schemeClr val="tx1">
                    <a:tint val="75000"/>
                  </a:schemeClr>
                </a:solidFill>
              </a:defRPr>
            </a:lvl7pPr>
            <a:lvl8pPr marL="2388120" indent="0">
              <a:buNone/>
              <a:defRPr sz="1100">
                <a:solidFill>
                  <a:schemeClr val="tx1">
                    <a:tint val="75000"/>
                  </a:schemeClr>
                </a:solidFill>
              </a:defRPr>
            </a:lvl8pPr>
            <a:lvl9pPr marL="27292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28552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1075" indent="0">
              <a:buNone/>
              <a:defRPr sz="1400">
                <a:solidFill>
                  <a:schemeClr val="tx1">
                    <a:tint val="75000"/>
                  </a:schemeClr>
                </a:solidFill>
              </a:defRPr>
            </a:lvl2pPr>
            <a:lvl3pPr marL="682349" indent="0">
              <a:buNone/>
              <a:defRPr sz="1200">
                <a:solidFill>
                  <a:schemeClr val="tx1">
                    <a:tint val="75000"/>
                  </a:schemeClr>
                </a:solidFill>
              </a:defRPr>
            </a:lvl3pPr>
            <a:lvl4pPr marL="1023524" indent="0">
              <a:buNone/>
              <a:defRPr sz="1100">
                <a:solidFill>
                  <a:schemeClr val="tx1">
                    <a:tint val="75000"/>
                  </a:schemeClr>
                </a:solidFill>
              </a:defRPr>
            </a:lvl4pPr>
            <a:lvl5pPr marL="1364698" indent="0">
              <a:buNone/>
              <a:defRPr sz="1100">
                <a:solidFill>
                  <a:schemeClr val="tx1">
                    <a:tint val="75000"/>
                  </a:schemeClr>
                </a:solidFill>
              </a:defRPr>
            </a:lvl5pPr>
            <a:lvl6pPr marL="1705973" indent="0">
              <a:buNone/>
              <a:defRPr sz="1100">
                <a:solidFill>
                  <a:schemeClr val="tx1">
                    <a:tint val="75000"/>
                  </a:schemeClr>
                </a:solidFill>
              </a:defRPr>
            </a:lvl6pPr>
            <a:lvl7pPr marL="2047046" indent="0">
              <a:buNone/>
              <a:defRPr sz="1100">
                <a:solidFill>
                  <a:schemeClr val="tx1">
                    <a:tint val="75000"/>
                  </a:schemeClr>
                </a:solidFill>
              </a:defRPr>
            </a:lvl7pPr>
            <a:lvl8pPr marL="2388120" indent="0">
              <a:buNone/>
              <a:defRPr sz="1100">
                <a:solidFill>
                  <a:schemeClr val="tx1">
                    <a:tint val="75000"/>
                  </a:schemeClr>
                </a:solidFill>
              </a:defRPr>
            </a:lvl8pPr>
            <a:lvl9pPr marL="27292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5136743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276" tIns="34289" rIns="6827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075">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276" tIns="34289" rIns="6827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075">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276" tIns="34289" rIns="68276"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1075" indent="0">
              <a:buNone/>
              <a:defRPr sz="1400">
                <a:solidFill>
                  <a:schemeClr val="tx1">
                    <a:tint val="75000"/>
                  </a:schemeClr>
                </a:solidFill>
              </a:defRPr>
            </a:lvl2pPr>
            <a:lvl3pPr marL="682349" indent="0">
              <a:buNone/>
              <a:defRPr sz="1200">
                <a:solidFill>
                  <a:schemeClr val="tx1">
                    <a:tint val="75000"/>
                  </a:schemeClr>
                </a:solidFill>
              </a:defRPr>
            </a:lvl3pPr>
            <a:lvl4pPr marL="1023524" indent="0">
              <a:buNone/>
              <a:defRPr sz="1100">
                <a:solidFill>
                  <a:schemeClr val="tx1">
                    <a:tint val="75000"/>
                  </a:schemeClr>
                </a:solidFill>
              </a:defRPr>
            </a:lvl4pPr>
            <a:lvl5pPr marL="1364698" indent="0">
              <a:buNone/>
              <a:defRPr sz="1100">
                <a:solidFill>
                  <a:schemeClr val="tx1">
                    <a:tint val="75000"/>
                  </a:schemeClr>
                </a:solidFill>
              </a:defRPr>
            </a:lvl5pPr>
            <a:lvl6pPr marL="1705973" indent="0">
              <a:buNone/>
              <a:defRPr sz="1100">
                <a:solidFill>
                  <a:schemeClr val="tx1">
                    <a:tint val="75000"/>
                  </a:schemeClr>
                </a:solidFill>
              </a:defRPr>
            </a:lvl6pPr>
            <a:lvl7pPr marL="2047046" indent="0">
              <a:buNone/>
              <a:defRPr sz="1100">
                <a:solidFill>
                  <a:schemeClr val="tx1">
                    <a:tint val="75000"/>
                  </a:schemeClr>
                </a:solidFill>
              </a:defRPr>
            </a:lvl7pPr>
            <a:lvl8pPr marL="2388120" indent="0">
              <a:buNone/>
              <a:defRPr sz="1100">
                <a:solidFill>
                  <a:schemeClr val="tx1">
                    <a:tint val="75000"/>
                  </a:schemeClr>
                </a:solidFill>
              </a:defRPr>
            </a:lvl8pPr>
            <a:lvl9pPr marL="27292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3149678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276" tIns="34289" rIns="68276"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276" tIns="34289" rIns="68276"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1075" indent="0">
              <a:buNone/>
              <a:defRPr sz="1400">
                <a:solidFill>
                  <a:schemeClr val="tx1">
                    <a:tint val="75000"/>
                  </a:schemeClr>
                </a:solidFill>
              </a:defRPr>
            </a:lvl2pPr>
            <a:lvl3pPr marL="682349" indent="0">
              <a:buNone/>
              <a:defRPr sz="1200">
                <a:solidFill>
                  <a:schemeClr val="tx1">
                    <a:tint val="75000"/>
                  </a:schemeClr>
                </a:solidFill>
              </a:defRPr>
            </a:lvl3pPr>
            <a:lvl4pPr marL="1023524" indent="0">
              <a:buNone/>
              <a:defRPr sz="1100">
                <a:solidFill>
                  <a:schemeClr val="tx1">
                    <a:tint val="75000"/>
                  </a:schemeClr>
                </a:solidFill>
              </a:defRPr>
            </a:lvl4pPr>
            <a:lvl5pPr marL="1364698" indent="0">
              <a:buNone/>
              <a:defRPr sz="1100">
                <a:solidFill>
                  <a:schemeClr val="tx1">
                    <a:tint val="75000"/>
                  </a:schemeClr>
                </a:solidFill>
              </a:defRPr>
            </a:lvl5pPr>
            <a:lvl6pPr marL="1705973" indent="0">
              <a:buNone/>
              <a:defRPr sz="1100">
                <a:solidFill>
                  <a:schemeClr val="tx1">
                    <a:tint val="75000"/>
                  </a:schemeClr>
                </a:solidFill>
              </a:defRPr>
            </a:lvl6pPr>
            <a:lvl7pPr marL="2047046" indent="0">
              <a:buNone/>
              <a:defRPr sz="1100">
                <a:solidFill>
                  <a:schemeClr val="tx1">
                    <a:tint val="75000"/>
                  </a:schemeClr>
                </a:solidFill>
              </a:defRPr>
            </a:lvl7pPr>
            <a:lvl8pPr marL="2388120" indent="0">
              <a:buNone/>
              <a:defRPr sz="1100">
                <a:solidFill>
                  <a:schemeClr val="tx1">
                    <a:tint val="75000"/>
                  </a:schemeClr>
                </a:solidFill>
              </a:defRPr>
            </a:lvl8pPr>
            <a:lvl9pPr marL="27292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445019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3850433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695"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437"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6843381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236"/>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384"/>
            <a:ext cx="5240734" cy="1041401"/>
          </a:xfrm>
        </p:spPr>
        <p:txBody>
          <a:bodyPr anchor="t">
            <a:normAutofit/>
          </a:bodyPr>
          <a:lstStyle>
            <a:lvl1pPr marL="0" indent="0" algn="r">
              <a:buNone/>
              <a:defRPr sz="1600">
                <a:solidFill>
                  <a:schemeClr val="tx1"/>
                </a:solidFill>
              </a:defRPr>
            </a:lvl1pPr>
            <a:lvl2pPr marL="341246" indent="0" algn="ctr">
              <a:buNone/>
              <a:defRPr>
                <a:solidFill>
                  <a:schemeClr val="tx1">
                    <a:tint val="75000"/>
                  </a:schemeClr>
                </a:solidFill>
              </a:defRPr>
            </a:lvl2pPr>
            <a:lvl3pPr marL="682672" indent="0" algn="ctr">
              <a:buNone/>
              <a:defRPr>
                <a:solidFill>
                  <a:schemeClr val="tx1">
                    <a:tint val="75000"/>
                  </a:schemeClr>
                </a:solidFill>
              </a:defRPr>
            </a:lvl3pPr>
            <a:lvl4pPr marL="1024009" indent="0" algn="ctr">
              <a:buNone/>
              <a:defRPr>
                <a:solidFill>
                  <a:schemeClr val="tx1">
                    <a:tint val="75000"/>
                  </a:schemeClr>
                </a:solidFill>
              </a:defRPr>
            </a:lvl4pPr>
            <a:lvl5pPr marL="1365344" indent="0" algn="ctr">
              <a:buNone/>
              <a:defRPr>
                <a:solidFill>
                  <a:schemeClr val="tx1">
                    <a:tint val="75000"/>
                  </a:schemeClr>
                </a:solidFill>
              </a:defRPr>
            </a:lvl5pPr>
            <a:lvl6pPr marL="1706771" indent="0" algn="ctr">
              <a:buNone/>
              <a:defRPr>
                <a:solidFill>
                  <a:schemeClr val="tx1">
                    <a:tint val="75000"/>
                  </a:schemeClr>
                </a:solidFill>
              </a:defRPr>
            </a:lvl6pPr>
            <a:lvl7pPr marL="2048015" indent="0" algn="ctr">
              <a:buNone/>
              <a:defRPr>
                <a:solidFill>
                  <a:schemeClr val="tx1">
                    <a:tint val="75000"/>
                  </a:schemeClr>
                </a:solidFill>
              </a:defRPr>
            </a:lvl7pPr>
            <a:lvl8pPr marL="2389260" indent="0" algn="ctr">
              <a:buNone/>
              <a:defRPr>
                <a:solidFill>
                  <a:schemeClr val="tx1">
                    <a:tint val="75000"/>
                  </a:schemeClr>
                </a:solidFill>
              </a:defRPr>
            </a:lvl8pPr>
            <a:lvl9pPr marL="2730571"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1520107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077"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9894709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1246" indent="0">
              <a:buNone/>
              <a:defRPr sz="1400">
                <a:solidFill>
                  <a:schemeClr val="tx1">
                    <a:tint val="75000"/>
                  </a:schemeClr>
                </a:solidFill>
              </a:defRPr>
            </a:lvl2pPr>
            <a:lvl3pPr marL="682672" indent="0">
              <a:buNone/>
              <a:defRPr sz="1200">
                <a:solidFill>
                  <a:schemeClr val="tx1">
                    <a:tint val="75000"/>
                  </a:schemeClr>
                </a:solidFill>
              </a:defRPr>
            </a:lvl3pPr>
            <a:lvl4pPr marL="1024009" indent="0">
              <a:buNone/>
              <a:defRPr sz="1100">
                <a:solidFill>
                  <a:schemeClr val="tx1">
                    <a:tint val="75000"/>
                  </a:schemeClr>
                </a:solidFill>
              </a:defRPr>
            </a:lvl4pPr>
            <a:lvl5pPr marL="1365344" indent="0">
              <a:buNone/>
              <a:defRPr sz="1100">
                <a:solidFill>
                  <a:schemeClr val="tx1">
                    <a:tint val="75000"/>
                  </a:schemeClr>
                </a:solidFill>
              </a:defRPr>
            </a:lvl5pPr>
            <a:lvl6pPr marL="1706771" indent="0">
              <a:buNone/>
              <a:defRPr sz="1100">
                <a:solidFill>
                  <a:schemeClr val="tx1">
                    <a:tint val="75000"/>
                  </a:schemeClr>
                </a:solidFill>
              </a:defRPr>
            </a:lvl6pPr>
            <a:lvl7pPr marL="2048015" indent="0">
              <a:buNone/>
              <a:defRPr sz="1100">
                <a:solidFill>
                  <a:schemeClr val="tx1">
                    <a:tint val="75000"/>
                  </a:schemeClr>
                </a:solidFill>
              </a:defRPr>
            </a:lvl7pPr>
            <a:lvl8pPr marL="2389260" indent="0">
              <a:buNone/>
              <a:defRPr sz="1100">
                <a:solidFill>
                  <a:schemeClr val="tx1">
                    <a:tint val="75000"/>
                  </a:schemeClr>
                </a:solidFill>
              </a:defRPr>
            </a:lvl8pPr>
            <a:lvl9pPr marL="273057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2497768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535"/>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434"/>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938569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084"/>
            <a:ext cx="3455391" cy="432197"/>
          </a:xfrm>
        </p:spPr>
        <p:txBody>
          <a:bodyPr anchor="b">
            <a:noAutofit/>
          </a:bodyPr>
          <a:lstStyle>
            <a:lvl1pPr marL="0" indent="0">
              <a:buNone/>
              <a:defRPr sz="2100" b="0">
                <a:solidFill>
                  <a:schemeClr val="accent1">
                    <a:lumMod val="75000"/>
                  </a:schemeClr>
                </a:solidFill>
              </a:defRPr>
            </a:lvl1pPr>
            <a:lvl2pPr marL="341246" indent="0">
              <a:buNone/>
              <a:defRPr sz="1500" b="1"/>
            </a:lvl2pPr>
            <a:lvl3pPr marL="682672" indent="0">
              <a:buNone/>
              <a:defRPr sz="1400" b="1"/>
            </a:lvl3pPr>
            <a:lvl4pPr marL="1024009" indent="0">
              <a:buNone/>
              <a:defRPr sz="1200" b="1"/>
            </a:lvl4pPr>
            <a:lvl5pPr marL="1365344" indent="0">
              <a:buNone/>
              <a:defRPr sz="1200" b="1"/>
            </a:lvl5pPr>
            <a:lvl6pPr marL="1706771" indent="0">
              <a:buNone/>
              <a:defRPr sz="1200" b="1"/>
            </a:lvl6pPr>
            <a:lvl7pPr marL="2048015" indent="0">
              <a:buNone/>
              <a:defRPr sz="1200" b="1"/>
            </a:lvl7pPr>
            <a:lvl8pPr marL="2389260" indent="0">
              <a:buNone/>
              <a:defRPr sz="1200" b="1"/>
            </a:lvl8pPr>
            <a:lvl9pPr marL="2730571"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687"/>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550" y="2000434"/>
            <a:ext cx="3466903" cy="432197"/>
          </a:xfrm>
        </p:spPr>
        <p:txBody>
          <a:bodyPr anchor="b">
            <a:noAutofit/>
          </a:bodyPr>
          <a:lstStyle>
            <a:lvl1pPr marL="0" indent="0">
              <a:buNone/>
              <a:defRPr sz="2100" b="0">
                <a:solidFill>
                  <a:schemeClr val="accent1">
                    <a:lumMod val="75000"/>
                  </a:schemeClr>
                </a:solidFill>
              </a:defRPr>
            </a:lvl1pPr>
            <a:lvl2pPr marL="341246" indent="0">
              <a:buNone/>
              <a:defRPr sz="1500" b="1"/>
            </a:lvl2pPr>
            <a:lvl3pPr marL="682672" indent="0">
              <a:buNone/>
              <a:defRPr sz="1400" b="1"/>
            </a:lvl3pPr>
            <a:lvl4pPr marL="1024009" indent="0">
              <a:buNone/>
              <a:defRPr sz="1200" b="1"/>
            </a:lvl4pPr>
            <a:lvl5pPr marL="1365344" indent="0">
              <a:buNone/>
              <a:defRPr sz="1200" b="1"/>
            </a:lvl5pPr>
            <a:lvl6pPr marL="1706771" indent="0">
              <a:buNone/>
              <a:defRPr sz="1200" b="1"/>
            </a:lvl6pPr>
            <a:lvl7pPr marL="2048015" indent="0">
              <a:buNone/>
              <a:defRPr sz="1200" b="1"/>
            </a:lvl7pPr>
            <a:lvl8pPr marL="2389260" indent="0">
              <a:buNone/>
              <a:defRPr sz="1200" b="1"/>
            </a:lvl8pPr>
            <a:lvl9pPr marL="273057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687"/>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5894999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769750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1299073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534"/>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1246" indent="0">
              <a:buNone/>
              <a:defRPr sz="900"/>
            </a:lvl2pPr>
            <a:lvl3pPr marL="682672" indent="0">
              <a:buNone/>
              <a:defRPr sz="800"/>
            </a:lvl3pPr>
            <a:lvl4pPr marL="1024009" indent="0">
              <a:buNone/>
              <a:defRPr sz="700"/>
            </a:lvl4pPr>
            <a:lvl5pPr marL="1365344" indent="0">
              <a:buNone/>
              <a:defRPr sz="700"/>
            </a:lvl5pPr>
            <a:lvl6pPr marL="1706771" indent="0">
              <a:buNone/>
              <a:defRPr sz="700"/>
            </a:lvl6pPr>
            <a:lvl7pPr marL="2048015" indent="0">
              <a:buNone/>
              <a:defRPr sz="700"/>
            </a:lvl7pPr>
            <a:lvl8pPr marL="2389260" indent="0">
              <a:buNone/>
              <a:defRPr sz="700"/>
            </a:lvl8pPr>
            <a:lvl9pPr marL="273057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5476420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227"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195"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246" indent="0">
              <a:buNone/>
              <a:defRPr sz="1200"/>
            </a:lvl2pPr>
            <a:lvl3pPr marL="682672" indent="0">
              <a:buNone/>
              <a:defRPr sz="1200"/>
            </a:lvl3pPr>
            <a:lvl4pPr marL="1024009" indent="0">
              <a:buNone/>
              <a:defRPr sz="1200"/>
            </a:lvl4pPr>
            <a:lvl5pPr marL="1365344" indent="0">
              <a:buNone/>
              <a:defRPr sz="1200"/>
            </a:lvl5pPr>
            <a:lvl6pPr marL="1706771" indent="0">
              <a:buNone/>
              <a:defRPr sz="1200"/>
            </a:lvl6pPr>
            <a:lvl7pPr marL="2048015" indent="0">
              <a:buNone/>
              <a:defRPr sz="1200"/>
            </a:lvl7pPr>
            <a:lvl8pPr marL="2389260" indent="0">
              <a:buNone/>
              <a:defRPr sz="1200"/>
            </a:lvl8pPr>
            <a:lvl9pPr marL="2730571"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227" y="2343149"/>
            <a:ext cx="4069619" cy="1371600"/>
          </a:xfrm>
        </p:spPr>
        <p:txBody>
          <a:bodyPr>
            <a:normAutofit/>
          </a:bodyPr>
          <a:lstStyle>
            <a:lvl1pPr marL="0" indent="0" algn="ctr">
              <a:buNone/>
              <a:defRPr sz="1400"/>
            </a:lvl1pPr>
            <a:lvl2pPr marL="341246" indent="0">
              <a:buNone/>
              <a:defRPr sz="900"/>
            </a:lvl2pPr>
            <a:lvl3pPr marL="682672" indent="0">
              <a:buNone/>
              <a:defRPr sz="800"/>
            </a:lvl3pPr>
            <a:lvl4pPr marL="1024009" indent="0">
              <a:buNone/>
              <a:defRPr sz="700"/>
            </a:lvl4pPr>
            <a:lvl5pPr marL="1365344" indent="0">
              <a:buNone/>
              <a:defRPr sz="700"/>
            </a:lvl5pPr>
            <a:lvl6pPr marL="1706771" indent="0">
              <a:buNone/>
              <a:defRPr sz="700"/>
            </a:lvl6pPr>
            <a:lvl7pPr marL="2048015" indent="0">
              <a:buNone/>
              <a:defRPr sz="700"/>
            </a:lvl7pPr>
            <a:lvl8pPr marL="2389260" indent="0">
              <a:buNone/>
              <a:defRPr sz="700"/>
            </a:lvl8pPr>
            <a:lvl9pPr marL="273057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9674854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246" indent="0">
              <a:buNone/>
              <a:defRPr sz="1200"/>
            </a:lvl2pPr>
            <a:lvl3pPr marL="682672" indent="0">
              <a:buNone/>
              <a:defRPr sz="1200"/>
            </a:lvl3pPr>
            <a:lvl4pPr marL="1024009" indent="0">
              <a:buNone/>
              <a:defRPr sz="1200"/>
            </a:lvl4pPr>
            <a:lvl5pPr marL="1365344" indent="0">
              <a:buNone/>
              <a:defRPr sz="1200"/>
            </a:lvl5pPr>
            <a:lvl6pPr marL="1706771" indent="0">
              <a:buNone/>
              <a:defRPr sz="1200"/>
            </a:lvl6pPr>
            <a:lvl7pPr marL="2048015" indent="0">
              <a:buNone/>
              <a:defRPr sz="1200"/>
            </a:lvl7pPr>
            <a:lvl8pPr marL="2389260" indent="0">
              <a:buNone/>
              <a:defRPr sz="1200"/>
            </a:lvl8pPr>
            <a:lvl9pPr marL="2730571"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1246" indent="0">
              <a:buNone/>
              <a:defRPr sz="900"/>
            </a:lvl2pPr>
            <a:lvl3pPr marL="682672" indent="0">
              <a:buNone/>
              <a:defRPr sz="800"/>
            </a:lvl3pPr>
            <a:lvl4pPr marL="1024009" indent="0">
              <a:buNone/>
              <a:defRPr sz="700"/>
            </a:lvl4pPr>
            <a:lvl5pPr marL="1365344" indent="0">
              <a:buNone/>
              <a:defRPr sz="700"/>
            </a:lvl5pPr>
            <a:lvl6pPr marL="1706771" indent="0">
              <a:buNone/>
              <a:defRPr sz="700"/>
            </a:lvl6pPr>
            <a:lvl7pPr marL="2048015" indent="0">
              <a:buNone/>
              <a:defRPr sz="700"/>
            </a:lvl7pPr>
            <a:lvl8pPr marL="2389260" indent="0">
              <a:buNone/>
              <a:defRPr sz="700"/>
            </a:lvl8pPr>
            <a:lvl9pPr marL="273057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903856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1246" indent="0">
              <a:buNone/>
              <a:defRPr sz="1400">
                <a:solidFill>
                  <a:schemeClr val="tx1">
                    <a:tint val="75000"/>
                  </a:schemeClr>
                </a:solidFill>
              </a:defRPr>
            </a:lvl2pPr>
            <a:lvl3pPr marL="682672" indent="0">
              <a:buNone/>
              <a:defRPr sz="1200">
                <a:solidFill>
                  <a:schemeClr val="tx1">
                    <a:tint val="75000"/>
                  </a:schemeClr>
                </a:solidFill>
              </a:defRPr>
            </a:lvl3pPr>
            <a:lvl4pPr marL="1024009" indent="0">
              <a:buNone/>
              <a:defRPr sz="1100">
                <a:solidFill>
                  <a:schemeClr val="tx1">
                    <a:tint val="75000"/>
                  </a:schemeClr>
                </a:solidFill>
              </a:defRPr>
            </a:lvl4pPr>
            <a:lvl5pPr marL="1365344" indent="0">
              <a:buNone/>
              <a:defRPr sz="1100">
                <a:solidFill>
                  <a:schemeClr val="tx1">
                    <a:tint val="75000"/>
                  </a:schemeClr>
                </a:solidFill>
              </a:defRPr>
            </a:lvl5pPr>
            <a:lvl6pPr marL="1706771" indent="0">
              <a:buNone/>
              <a:defRPr sz="1100">
                <a:solidFill>
                  <a:schemeClr val="tx1">
                    <a:tint val="75000"/>
                  </a:schemeClr>
                </a:solidFill>
              </a:defRPr>
            </a:lvl6pPr>
            <a:lvl7pPr marL="2048015" indent="0">
              <a:buNone/>
              <a:defRPr sz="1100">
                <a:solidFill>
                  <a:schemeClr val="tx1">
                    <a:tint val="75000"/>
                  </a:schemeClr>
                </a:solidFill>
              </a:defRPr>
            </a:lvl7pPr>
            <a:lvl8pPr marL="2389260" indent="0">
              <a:buNone/>
              <a:defRPr sz="1100">
                <a:solidFill>
                  <a:schemeClr val="tx1">
                    <a:tint val="75000"/>
                  </a:schemeClr>
                </a:solidFill>
              </a:defRPr>
            </a:lvl8pPr>
            <a:lvl9pPr marL="273057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1822297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304" tIns="34289" rIns="6830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246">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304" tIns="34289" rIns="6830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246">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1246" indent="0">
              <a:buFontTx/>
              <a:buNone/>
              <a:defRPr/>
            </a:lvl2pPr>
            <a:lvl3pPr marL="682672" indent="0">
              <a:buFontTx/>
              <a:buNone/>
              <a:defRPr/>
            </a:lvl3pPr>
            <a:lvl4pPr marL="1024009" indent="0">
              <a:buFontTx/>
              <a:buNone/>
              <a:defRPr/>
            </a:lvl4pPr>
            <a:lvl5pPr marL="1365344"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1246" indent="0">
              <a:buNone/>
              <a:defRPr sz="1400">
                <a:solidFill>
                  <a:schemeClr val="tx1">
                    <a:tint val="75000"/>
                  </a:schemeClr>
                </a:solidFill>
              </a:defRPr>
            </a:lvl2pPr>
            <a:lvl3pPr marL="682672" indent="0">
              <a:buNone/>
              <a:defRPr sz="1200">
                <a:solidFill>
                  <a:schemeClr val="tx1">
                    <a:tint val="75000"/>
                  </a:schemeClr>
                </a:solidFill>
              </a:defRPr>
            </a:lvl3pPr>
            <a:lvl4pPr marL="1024009" indent="0">
              <a:buNone/>
              <a:defRPr sz="1100">
                <a:solidFill>
                  <a:schemeClr val="tx1">
                    <a:tint val="75000"/>
                  </a:schemeClr>
                </a:solidFill>
              </a:defRPr>
            </a:lvl4pPr>
            <a:lvl5pPr marL="1365344" indent="0">
              <a:buNone/>
              <a:defRPr sz="1100">
                <a:solidFill>
                  <a:schemeClr val="tx1">
                    <a:tint val="75000"/>
                  </a:schemeClr>
                </a:solidFill>
              </a:defRPr>
            </a:lvl5pPr>
            <a:lvl6pPr marL="1706771" indent="0">
              <a:buNone/>
              <a:defRPr sz="1100">
                <a:solidFill>
                  <a:schemeClr val="tx1">
                    <a:tint val="75000"/>
                  </a:schemeClr>
                </a:solidFill>
              </a:defRPr>
            </a:lvl6pPr>
            <a:lvl7pPr marL="2048015" indent="0">
              <a:buNone/>
              <a:defRPr sz="1100">
                <a:solidFill>
                  <a:schemeClr val="tx1">
                    <a:tint val="75000"/>
                  </a:schemeClr>
                </a:solidFill>
              </a:defRPr>
            </a:lvl7pPr>
            <a:lvl8pPr marL="2389260" indent="0">
              <a:buNone/>
              <a:defRPr sz="1100">
                <a:solidFill>
                  <a:schemeClr val="tx1">
                    <a:tint val="75000"/>
                  </a:schemeClr>
                </a:solidFill>
              </a:defRPr>
            </a:lvl8pPr>
            <a:lvl9pPr marL="273057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8799935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1246" indent="0">
              <a:buNone/>
              <a:defRPr sz="1400">
                <a:solidFill>
                  <a:schemeClr val="tx1">
                    <a:tint val="75000"/>
                  </a:schemeClr>
                </a:solidFill>
              </a:defRPr>
            </a:lvl2pPr>
            <a:lvl3pPr marL="682672" indent="0">
              <a:buNone/>
              <a:defRPr sz="1200">
                <a:solidFill>
                  <a:schemeClr val="tx1">
                    <a:tint val="75000"/>
                  </a:schemeClr>
                </a:solidFill>
              </a:defRPr>
            </a:lvl3pPr>
            <a:lvl4pPr marL="1024009" indent="0">
              <a:buNone/>
              <a:defRPr sz="1100">
                <a:solidFill>
                  <a:schemeClr val="tx1">
                    <a:tint val="75000"/>
                  </a:schemeClr>
                </a:solidFill>
              </a:defRPr>
            </a:lvl4pPr>
            <a:lvl5pPr marL="1365344" indent="0">
              <a:buNone/>
              <a:defRPr sz="1100">
                <a:solidFill>
                  <a:schemeClr val="tx1">
                    <a:tint val="75000"/>
                  </a:schemeClr>
                </a:solidFill>
              </a:defRPr>
            </a:lvl5pPr>
            <a:lvl6pPr marL="1706771" indent="0">
              <a:buNone/>
              <a:defRPr sz="1100">
                <a:solidFill>
                  <a:schemeClr val="tx1">
                    <a:tint val="75000"/>
                  </a:schemeClr>
                </a:solidFill>
              </a:defRPr>
            </a:lvl6pPr>
            <a:lvl7pPr marL="2048015" indent="0">
              <a:buNone/>
              <a:defRPr sz="1100">
                <a:solidFill>
                  <a:schemeClr val="tx1">
                    <a:tint val="75000"/>
                  </a:schemeClr>
                </a:solidFill>
              </a:defRPr>
            </a:lvl7pPr>
            <a:lvl8pPr marL="2389260" indent="0">
              <a:buNone/>
              <a:defRPr sz="1100">
                <a:solidFill>
                  <a:schemeClr val="tx1">
                    <a:tint val="75000"/>
                  </a:schemeClr>
                </a:solidFill>
              </a:defRPr>
            </a:lvl8pPr>
            <a:lvl9pPr marL="273057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3247290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304" tIns="34289" rIns="6830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246">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304" tIns="34289" rIns="68304"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246">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304" tIns="34289" rIns="68304"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1246" indent="0">
              <a:buNone/>
              <a:defRPr sz="1400">
                <a:solidFill>
                  <a:schemeClr val="tx1">
                    <a:tint val="75000"/>
                  </a:schemeClr>
                </a:solidFill>
              </a:defRPr>
            </a:lvl2pPr>
            <a:lvl3pPr marL="682672" indent="0">
              <a:buNone/>
              <a:defRPr sz="1200">
                <a:solidFill>
                  <a:schemeClr val="tx1">
                    <a:tint val="75000"/>
                  </a:schemeClr>
                </a:solidFill>
              </a:defRPr>
            </a:lvl3pPr>
            <a:lvl4pPr marL="1024009" indent="0">
              <a:buNone/>
              <a:defRPr sz="1100">
                <a:solidFill>
                  <a:schemeClr val="tx1">
                    <a:tint val="75000"/>
                  </a:schemeClr>
                </a:solidFill>
              </a:defRPr>
            </a:lvl4pPr>
            <a:lvl5pPr marL="1365344" indent="0">
              <a:buNone/>
              <a:defRPr sz="1100">
                <a:solidFill>
                  <a:schemeClr val="tx1">
                    <a:tint val="75000"/>
                  </a:schemeClr>
                </a:solidFill>
              </a:defRPr>
            </a:lvl5pPr>
            <a:lvl6pPr marL="1706771" indent="0">
              <a:buNone/>
              <a:defRPr sz="1100">
                <a:solidFill>
                  <a:schemeClr val="tx1">
                    <a:tint val="75000"/>
                  </a:schemeClr>
                </a:solidFill>
              </a:defRPr>
            </a:lvl6pPr>
            <a:lvl7pPr marL="2048015" indent="0">
              <a:buNone/>
              <a:defRPr sz="1100">
                <a:solidFill>
                  <a:schemeClr val="tx1">
                    <a:tint val="75000"/>
                  </a:schemeClr>
                </a:solidFill>
              </a:defRPr>
            </a:lvl7pPr>
            <a:lvl8pPr marL="2389260" indent="0">
              <a:buNone/>
              <a:defRPr sz="1100">
                <a:solidFill>
                  <a:schemeClr val="tx1">
                    <a:tint val="75000"/>
                  </a:schemeClr>
                </a:solidFill>
              </a:defRPr>
            </a:lvl8pPr>
            <a:lvl9pPr marL="273057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5161018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304" tIns="34289" rIns="68304"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304" tIns="34289" rIns="68304"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1246" indent="0">
              <a:buNone/>
              <a:defRPr sz="1400">
                <a:solidFill>
                  <a:schemeClr val="tx1">
                    <a:tint val="75000"/>
                  </a:schemeClr>
                </a:solidFill>
              </a:defRPr>
            </a:lvl2pPr>
            <a:lvl3pPr marL="682672" indent="0">
              <a:buNone/>
              <a:defRPr sz="1200">
                <a:solidFill>
                  <a:schemeClr val="tx1">
                    <a:tint val="75000"/>
                  </a:schemeClr>
                </a:solidFill>
              </a:defRPr>
            </a:lvl3pPr>
            <a:lvl4pPr marL="1024009" indent="0">
              <a:buNone/>
              <a:defRPr sz="1100">
                <a:solidFill>
                  <a:schemeClr val="tx1">
                    <a:tint val="75000"/>
                  </a:schemeClr>
                </a:solidFill>
              </a:defRPr>
            </a:lvl4pPr>
            <a:lvl5pPr marL="1365344" indent="0">
              <a:buNone/>
              <a:defRPr sz="1100">
                <a:solidFill>
                  <a:schemeClr val="tx1">
                    <a:tint val="75000"/>
                  </a:schemeClr>
                </a:solidFill>
              </a:defRPr>
            </a:lvl5pPr>
            <a:lvl6pPr marL="1706771" indent="0">
              <a:buNone/>
              <a:defRPr sz="1100">
                <a:solidFill>
                  <a:schemeClr val="tx1">
                    <a:tint val="75000"/>
                  </a:schemeClr>
                </a:solidFill>
              </a:defRPr>
            </a:lvl6pPr>
            <a:lvl7pPr marL="2048015" indent="0">
              <a:buNone/>
              <a:defRPr sz="1100">
                <a:solidFill>
                  <a:schemeClr val="tx1">
                    <a:tint val="75000"/>
                  </a:schemeClr>
                </a:solidFill>
              </a:defRPr>
            </a:lvl7pPr>
            <a:lvl8pPr marL="2389260" indent="0">
              <a:buNone/>
              <a:defRPr sz="1100">
                <a:solidFill>
                  <a:schemeClr val="tx1">
                    <a:tint val="75000"/>
                  </a:schemeClr>
                </a:solidFill>
              </a:defRPr>
            </a:lvl8pPr>
            <a:lvl9pPr marL="273057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7785375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1838085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676"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418"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3288596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215"/>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363"/>
            <a:ext cx="5240734" cy="1041401"/>
          </a:xfrm>
        </p:spPr>
        <p:txBody>
          <a:bodyPr anchor="t">
            <a:normAutofit/>
          </a:bodyPr>
          <a:lstStyle>
            <a:lvl1pPr marL="0" indent="0" algn="r">
              <a:buNone/>
              <a:defRPr sz="1600">
                <a:solidFill>
                  <a:schemeClr val="tx1"/>
                </a:solidFill>
              </a:defRPr>
            </a:lvl1pPr>
            <a:lvl2pPr marL="341435" indent="0" algn="ctr">
              <a:buNone/>
              <a:defRPr>
                <a:solidFill>
                  <a:schemeClr val="tx1">
                    <a:tint val="75000"/>
                  </a:schemeClr>
                </a:solidFill>
              </a:defRPr>
            </a:lvl2pPr>
            <a:lvl3pPr marL="683029" indent="0" algn="ctr">
              <a:buNone/>
              <a:defRPr>
                <a:solidFill>
                  <a:schemeClr val="tx1">
                    <a:tint val="75000"/>
                  </a:schemeClr>
                </a:solidFill>
              </a:defRPr>
            </a:lvl3pPr>
            <a:lvl4pPr marL="1024544" indent="0" algn="ctr">
              <a:buNone/>
              <a:defRPr>
                <a:solidFill>
                  <a:schemeClr val="tx1">
                    <a:tint val="75000"/>
                  </a:schemeClr>
                </a:solidFill>
              </a:defRPr>
            </a:lvl4pPr>
            <a:lvl5pPr marL="1366058" indent="0" algn="ctr">
              <a:buNone/>
              <a:defRPr>
                <a:solidFill>
                  <a:schemeClr val="tx1">
                    <a:tint val="75000"/>
                  </a:schemeClr>
                </a:solidFill>
              </a:defRPr>
            </a:lvl5pPr>
            <a:lvl6pPr marL="1707653" indent="0" algn="ctr">
              <a:buNone/>
              <a:defRPr>
                <a:solidFill>
                  <a:schemeClr val="tx1">
                    <a:tint val="75000"/>
                  </a:schemeClr>
                </a:solidFill>
              </a:defRPr>
            </a:lvl6pPr>
            <a:lvl7pPr marL="2049086" indent="0" algn="ctr">
              <a:buNone/>
              <a:defRPr>
                <a:solidFill>
                  <a:schemeClr val="tx1">
                    <a:tint val="75000"/>
                  </a:schemeClr>
                </a:solidFill>
              </a:defRPr>
            </a:lvl7pPr>
            <a:lvl8pPr marL="2390520" indent="0" algn="ctr">
              <a:buNone/>
              <a:defRPr>
                <a:solidFill>
                  <a:schemeClr val="tx1">
                    <a:tint val="75000"/>
                  </a:schemeClr>
                </a:solidFill>
              </a:defRPr>
            </a:lvl8pPr>
            <a:lvl9pPr marL="273199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0384093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056"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7036909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1435" indent="0">
              <a:buNone/>
              <a:defRPr sz="1400">
                <a:solidFill>
                  <a:schemeClr val="tx1">
                    <a:tint val="75000"/>
                  </a:schemeClr>
                </a:solidFill>
              </a:defRPr>
            </a:lvl2pPr>
            <a:lvl3pPr marL="683029" indent="0">
              <a:buNone/>
              <a:defRPr sz="1200">
                <a:solidFill>
                  <a:schemeClr val="tx1">
                    <a:tint val="75000"/>
                  </a:schemeClr>
                </a:solidFill>
              </a:defRPr>
            </a:lvl3pPr>
            <a:lvl4pPr marL="1024544" indent="0">
              <a:buNone/>
              <a:defRPr sz="1100">
                <a:solidFill>
                  <a:schemeClr val="tx1">
                    <a:tint val="75000"/>
                  </a:schemeClr>
                </a:solidFill>
              </a:defRPr>
            </a:lvl4pPr>
            <a:lvl5pPr marL="1366058" indent="0">
              <a:buNone/>
              <a:defRPr sz="1100">
                <a:solidFill>
                  <a:schemeClr val="tx1">
                    <a:tint val="75000"/>
                  </a:schemeClr>
                </a:solidFill>
              </a:defRPr>
            </a:lvl5pPr>
            <a:lvl6pPr marL="1707653" indent="0">
              <a:buNone/>
              <a:defRPr sz="1100">
                <a:solidFill>
                  <a:schemeClr val="tx1">
                    <a:tint val="75000"/>
                  </a:schemeClr>
                </a:solidFill>
              </a:defRPr>
            </a:lvl6pPr>
            <a:lvl7pPr marL="2049086" indent="0">
              <a:buNone/>
              <a:defRPr sz="1100">
                <a:solidFill>
                  <a:schemeClr val="tx1">
                    <a:tint val="75000"/>
                  </a:schemeClr>
                </a:solidFill>
              </a:defRPr>
            </a:lvl7pPr>
            <a:lvl8pPr marL="2390520" indent="0">
              <a:buNone/>
              <a:defRPr sz="1100">
                <a:solidFill>
                  <a:schemeClr val="tx1">
                    <a:tint val="75000"/>
                  </a:schemeClr>
                </a:solidFill>
              </a:defRPr>
            </a:lvl8pPr>
            <a:lvl9pPr marL="273199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1949499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514"/>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413"/>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7175844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063"/>
            <a:ext cx="3455391" cy="432197"/>
          </a:xfrm>
        </p:spPr>
        <p:txBody>
          <a:bodyPr anchor="b">
            <a:noAutofit/>
          </a:bodyPr>
          <a:lstStyle>
            <a:lvl1pPr marL="0" indent="0">
              <a:buNone/>
              <a:defRPr sz="2100" b="0">
                <a:solidFill>
                  <a:schemeClr val="accent1">
                    <a:lumMod val="75000"/>
                  </a:schemeClr>
                </a:solidFill>
              </a:defRPr>
            </a:lvl1pPr>
            <a:lvl2pPr marL="341435" indent="0">
              <a:buNone/>
              <a:defRPr sz="1500" b="1"/>
            </a:lvl2pPr>
            <a:lvl3pPr marL="683029" indent="0">
              <a:buNone/>
              <a:defRPr sz="1400" b="1"/>
            </a:lvl3pPr>
            <a:lvl4pPr marL="1024544" indent="0">
              <a:buNone/>
              <a:defRPr sz="1200" b="1"/>
            </a:lvl4pPr>
            <a:lvl5pPr marL="1366058" indent="0">
              <a:buNone/>
              <a:defRPr sz="1200" b="1"/>
            </a:lvl5pPr>
            <a:lvl6pPr marL="1707653" indent="0">
              <a:buNone/>
              <a:defRPr sz="1200" b="1"/>
            </a:lvl6pPr>
            <a:lvl7pPr marL="2049086" indent="0">
              <a:buNone/>
              <a:defRPr sz="1200" b="1"/>
            </a:lvl7pPr>
            <a:lvl8pPr marL="2390520" indent="0">
              <a:buNone/>
              <a:defRPr sz="1200" b="1"/>
            </a:lvl8pPr>
            <a:lvl9pPr marL="2731999"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666"/>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529" y="2000413"/>
            <a:ext cx="3466903" cy="432197"/>
          </a:xfrm>
        </p:spPr>
        <p:txBody>
          <a:bodyPr anchor="b">
            <a:noAutofit/>
          </a:bodyPr>
          <a:lstStyle>
            <a:lvl1pPr marL="0" indent="0">
              <a:buNone/>
              <a:defRPr sz="2100" b="0">
                <a:solidFill>
                  <a:schemeClr val="accent1">
                    <a:lumMod val="75000"/>
                  </a:schemeClr>
                </a:solidFill>
              </a:defRPr>
            </a:lvl1pPr>
            <a:lvl2pPr marL="341435" indent="0">
              <a:buNone/>
              <a:defRPr sz="1500" b="1"/>
            </a:lvl2pPr>
            <a:lvl3pPr marL="683029" indent="0">
              <a:buNone/>
              <a:defRPr sz="1400" b="1"/>
            </a:lvl3pPr>
            <a:lvl4pPr marL="1024544" indent="0">
              <a:buNone/>
              <a:defRPr sz="1200" b="1"/>
            </a:lvl4pPr>
            <a:lvl5pPr marL="1366058" indent="0">
              <a:buNone/>
              <a:defRPr sz="1200" b="1"/>
            </a:lvl5pPr>
            <a:lvl6pPr marL="1707653" indent="0">
              <a:buNone/>
              <a:defRPr sz="1200" b="1"/>
            </a:lvl6pPr>
            <a:lvl7pPr marL="2049086" indent="0">
              <a:buNone/>
              <a:defRPr sz="1200" b="1"/>
            </a:lvl7pPr>
            <a:lvl8pPr marL="2390520" indent="0">
              <a:buNone/>
              <a:defRPr sz="1200" b="1"/>
            </a:lvl8pPr>
            <a:lvl9pPr marL="273199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666"/>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4132917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498645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1542394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513"/>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1435" indent="0">
              <a:buNone/>
              <a:defRPr sz="900"/>
            </a:lvl2pPr>
            <a:lvl3pPr marL="683029" indent="0">
              <a:buNone/>
              <a:defRPr sz="800"/>
            </a:lvl3pPr>
            <a:lvl4pPr marL="1024544" indent="0">
              <a:buNone/>
              <a:defRPr sz="700"/>
            </a:lvl4pPr>
            <a:lvl5pPr marL="1366058" indent="0">
              <a:buNone/>
              <a:defRPr sz="700"/>
            </a:lvl5pPr>
            <a:lvl6pPr marL="1707653" indent="0">
              <a:buNone/>
              <a:defRPr sz="700"/>
            </a:lvl6pPr>
            <a:lvl7pPr marL="2049086" indent="0">
              <a:buNone/>
              <a:defRPr sz="700"/>
            </a:lvl7pPr>
            <a:lvl8pPr marL="2390520" indent="0">
              <a:buNone/>
              <a:defRPr sz="700"/>
            </a:lvl8pPr>
            <a:lvl9pPr marL="273199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9041695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206"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174"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435" indent="0">
              <a:buNone/>
              <a:defRPr sz="1200"/>
            </a:lvl2pPr>
            <a:lvl3pPr marL="683029" indent="0">
              <a:buNone/>
              <a:defRPr sz="1200"/>
            </a:lvl3pPr>
            <a:lvl4pPr marL="1024544" indent="0">
              <a:buNone/>
              <a:defRPr sz="1200"/>
            </a:lvl4pPr>
            <a:lvl5pPr marL="1366058" indent="0">
              <a:buNone/>
              <a:defRPr sz="1200"/>
            </a:lvl5pPr>
            <a:lvl6pPr marL="1707653" indent="0">
              <a:buNone/>
              <a:defRPr sz="1200"/>
            </a:lvl6pPr>
            <a:lvl7pPr marL="2049086" indent="0">
              <a:buNone/>
              <a:defRPr sz="1200"/>
            </a:lvl7pPr>
            <a:lvl8pPr marL="2390520" indent="0">
              <a:buNone/>
              <a:defRPr sz="1200"/>
            </a:lvl8pPr>
            <a:lvl9pPr marL="273199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206" y="2343149"/>
            <a:ext cx="4069619" cy="1371600"/>
          </a:xfrm>
        </p:spPr>
        <p:txBody>
          <a:bodyPr>
            <a:normAutofit/>
          </a:bodyPr>
          <a:lstStyle>
            <a:lvl1pPr marL="0" indent="0" algn="ctr">
              <a:buNone/>
              <a:defRPr sz="1400"/>
            </a:lvl1pPr>
            <a:lvl2pPr marL="341435" indent="0">
              <a:buNone/>
              <a:defRPr sz="900"/>
            </a:lvl2pPr>
            <a:lvl3pPr marL="683029" indent="0">
              <a:buNone/>
              <a:defRPr sz="800"/>
            </a:lvl3pPr>
            <a:lvl4pPr marL="1024544" indent="0">
              <a:buNone/>
              <a:defRPr sz="700"/>
            </a:lvl4pPr>
            <a:lvl5pPr marL="1366058" indent="0">
              <a:buNone/>
              <a:defRPr sz="700"/>
            </a:lvl5pPr>
            <a:lvl6pPr marL="1707653" indent="0">
              <a:buNone/>
              <a:defRPr sz="700"/>
            </a:lvl6pPr>
            <a:lvl7pPr marL="2049086" indent="0">
              <a:buNone/>
              <a:defRPr sz="700"/>
            </a:lvl7pPr>
            <a:lvl8pPr marL="2390520" indent="0">
              <a:buNone/>
              <a:defRPr sz="700"/>
            </a:lvl8pPr>
            <a:lvl9pPr marL="273199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2677061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435" indent="0">
              <a:buNone/>
              <a:defRPr sz="1200"/>
            </a:lvl2pPr>
            <a:lvl3pPr marL="683029" indent="0">
              <a:buNone/>
              <a:defRPr sz="1200"/>
            </a:lvl3pPr>
            <a:lvl4pPr marL="1024544" indent="0">
              <a:buNone/>
              <a:defRPr sz="1200"/>
            </a:lvl4pPr>
            <a:lvl5pPr marL="1366058" indent="0">
              <a:buNone/>
              <a:defRPr sz="1200"/>
            </a:lvl5pPr>
            <a:lvl6pPr marL="1707653" indent="0">
              <a:buNone/>
              <a:defRPr sz="1200"/>
            </a:lvl6pPr>
            <a:lvl7pPr marL="2049086" indent="0">
              <a:buNone/>
              <a:defRPr sz="1200"/>
            </a:lvl7pPr>
            <a:lvl8pPr marL="2390520" indent="0">
              <a:buNone/>
              <a:defRPr sz="1200"/>
            </a:lvl8pPr>
            <a:lvl9pPr marL="273199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1435" indent="0">
              <a:buNone/>
              <a:defRPr sz="900"/>
            </a:lvl2pPr>
            <a:lvl3pPr marL="683029" indent="0">
              <a:buNone/>
              <a:defRPr sz="800"/>
            </a:lvl3pPr>
            <a:lvl4pPr marL="1024544" indent="0">
              <a:buNone/>
              <a:defRPr sz="700"/>
            </a:lvl4pPr>
            <a:lvl5pPr marL="1366058" indent="0">
              <a:buNone/>
              <a:defRPr sz="700"/>
            </a:lvl5pPr>
            <a:lvl6pPr marL="1707653" indent="0">
              <a:buNone/>
              <a:defRPr sz="700"/>
            </a:lvl6pPr>
            <a:lvl7pPr marL="2049086" indent="0">
              <a:buNone/>
              <a:defRPr sz="700"/>
            </a:lvl7pPr>
            <a:lvl8pPr marL="2390520" indent="0">
              <a:buNone/>
              <a:defRPr sz="700"/>
            </a:lvl8pPr>
            <a:lvl9pPr marL="273199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5080872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1435" indent="0">
              <a:buNone/>
              <a:defRPr sz="1400">
                <a:solidFill>
                  <a:schemeClr val="tx1">
                    <a:tint val="75000"/>
                  </a:schemeClr>
                </a:solidFill>
              </a:defRPr>
            </a:lvl2pPr>
            <a:lvl3pPr marL="683029" indent="0">
              <a:buNone/>
              <a:defRPr sz="1200">
                <a:solidFill>
                  <a:schemeClr val="tx1">
                    <a:tint val="75000"/>
                  </a:schemeClr>
                </a:solidFill>
              </a:defRPr>
            </a:lvl3pPr>
            <a:lvl4pPr marL="1024544" indent="0">
              <a:buNone/>
              <a:defRPr sz="1100">
                <a:solidFill>
                  <a:schemeClr val="tx1">
                    <a:tint val="75000"/>
                  </a:schemeClr>
                </a:solidFill>
              </a:defRPr>
            </a:lvl4pPr>
            <a:lvl5pPr marL="1366058" indent="0">
              <a:buNone/>
              <a:defRPr sz="1100">
                <a:solidFill>
                  <a:schemeClr val="tx1">
                    <a:tint val="75000"/>
                  </a:schemeClr>
                </a:solidFill>
              </a:defRPr>
            </a:lvl5pPr>
            <a:lvl6pPr marL="1707653" indent="0">
              <a:buNone/>
              <a:defRPr sz="1100">
                <a:solidFill>
                  <a:schemeClr val="tx1">
                    <a:tint val="75000"/>
                  </a:schemeClr>
                </a:solidFill>
              </a:defRPr>
            </a:lvl6pPr>
            <a:lvl7pPr marL="2049086" indent="0">
              <a:buNone/>
              <a:defRPr sz="1100">
                <a:solidFill>
                  <a:schemeClr val="tx1">
                    <a:tint val="75000"/>
                  </a:schemeClr>
                </a:solidFill>
              </a:defRPr>
            </a:lvl7pPr>
            <a:lvl8pPr marL="2390520" indent="0">
              <a:buNone/>
              <a:defRPr sz="1100">
                <a:solidFill>
                  <a:schemeClr val="tx1">
                    <a:tint val="75000"/>
                  </a:schemeClr>
                </a:solidFill>
              </a:defRPr>
            </a:lvl8pPr>
            <a:lvl9pPr marL="273199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9246562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336" tIns="34289" rIns="6833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435">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336" tIns="34289" rIns="6833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435">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1435" indent="0">
              <a:buFontTx/>
              <a:buNone/>
              <a:defRPr/>
            </a:lvl2pPr>
            <a:lvl3pPr marL="683029" indent="0">
              <a:buFontTx/>
              <a:buNone/>
              <a:defRPr/>
            </a:lvl3pPr>
            <a:lvl4pPr marL="1024544" indent="0">
              <a:buFontTx/>
              <a:buNone/>
              <a:defRPr/>
            </a:lvl4pPr>
            <a:lvl5pPr marL="1366058"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1435" indent="0">
              <a:buNone/>
              <a:defRPr sz="1400">
                <a:solidFill>
                  <a:schemeClr val="tx1">
                    <a:tint val="75000"/>
                  </a:schemeClr>
                </a:solidFill>
              </a:defRPr>
            </a:lvl2pPr>
            <a:lvl3pPr marL="683029" indent="0">
              <a:buNone/>
              <a:defRPr sz="1200">
                <a:solidFill>
                  <a:schemeClr val="tx1">
                    <a:tint val="75000"/>
                  </a:schemeClr>
                </a:solidFill>
              </a:defRPr>
            </a:lvl3pPr>
            <a:lvl4pPr marL="1024544" indent="0">
              <a:buNone/>
              <a:defRPr sz="1100">
                <a:solidFill>
                  <a:schemeClr val="tx1">
                    <a:tint val="75000"/>
                  </a:schemeClr>
                </a:solidFill>
              </a:defRPr>
            </a:lvl4pPr>
            <a:lvl5pPr marL="1366058" indent="0">
              <a:buNone/>
              <a:defRPr sz="1100">
                <a:solidFill>
                  <a:schemeClr val="tx1">
                    <a:tint val="75000"/>
                  </a:schemeClr>
                </a:solidFill>
              </a:defRPr>
            </a:lvl5pPr>
            <a:lvl6pPr marL="1707653" indent="0">
              <a:buNone/>
              <a:defRPr sz="1100">
                <a:solidFill>
                  <a:schemeClr val="tx1">
                    <a:tint val="75000"/>
                  </a:schemeClr>
                </a:solidFill>
              </a:defRPr>
            </a:lvl6pPr>
            <a:lvl7pPr marL="2049086" indent="0">
              <a:buNone/>
              <a:defRPr sz="1100">
                <a:solidFill>
                  <a:schemeClr val="tx1">
                    <a:tint val="75000"/>
                  </a:schemeClr>
                </a:solidFill>
              </a:defRPr>
            </a:lvl7pPr>
            <a:lvl8pPr marL="2390520" indent="0">
              <a:buNone/>
              <a:defRPr sz="1100">
                <a:solidFill>
                  <a:schemeClr val="tx1">
                    <a:tint val="75000"/>
                  </a:schemeClr>
                </a:solidFill>
              </a:defRPr>
            </a:lvl8pPr>
            <a:lvl9pPr marL="273199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0185290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1435" indent="0">
              <a:buNone/>
              <a:defRPr sz="1400">
                <a:solidFill>
                  <a:schemeClr val="tx1">
                    <a:tint val="75000"/>
                  </a:schemeClr>
                </a:solidFill>
              </a:defRPr>
            </a:lvl2pPr>
            <a:lvl3pPr marL="683029" indent="0">
              <a:buNone/>
              <a:defRPr sz="1200">
                <a:solidFill>
                  <a:schemeClr val="tx1">
                    <a:tint val="75000"/>
                  </a:schemeClr>
                </a:solidFill>
              </a:defRPr>
            </a:lvl3pPr>
            <a:lvl4pPr marL="1024544" indent="0">
              <a:buNone/>
              <a:defRPr sz="1100">
                <a:solidFill>
                  <a:schemeClr val="tx1">
                    <a:tint val="75000"/>
                  </a:schemeClr>
                </a:solidFill>
              </a:defRPr>
            </a:lvl4pPr>
            <a:lvl5pPr marL="1366058" indent="0">
              <a:buNone/>
              <a:defRPr sz="1100">
                <a:solidFill>
                  <a:schemeClr val="tx1">
                    <a:tint val="75000"/>
                  </a:schemeClr>
                </a:solidFill>
              </a:defRPr>
            </a:lvl5pPr>
            <a:lvl6pPr marL="1707653" indent="0">
              <a:buNone/>
              <a:defRPr sz="1100">
                <a:solidFill>
                  <a:schemeClr val="tx1">
                    <a:tint val="75000"/>
                  </a:schemeClr>
                </a:solidFill>
              </a:defRPr>
            </a:lvl6pPr>
            <a:lvl7pPr marL="2049086" indent="0">
              <a:buNone/>
              <a:defRPr sz="1100">
                <a:solidFill>
                  <a:schemeClr val="tx1">
                    <a:tint val="75000"/>
                  </a:schemeClr>
                </a:solidFill>
              </a:defRPr>
            </a:lvl7pPr>
            <a:lvl8pPr marL="2390520" indent="0">
              <a:buNone/>
              <a:defRPr sz="1100">
                <a:solidFill>
                  <a:schemeClr val="tx1">
                    <a:tint val="75000"/>
                  </a:schemeClr>
                </a:solidFill>
              </a:defRPr>
            </a:lvl8pPr>
            <a:lvl9pPr marL="273199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3711725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336" tIns="34289" rIns="6833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435">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336" tIns="34289" rIns="68336"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435">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336" tIns="34289" rIns="68336"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1435" indent="0">
              <a:buNone/>
              <a:defRPr sz="1400">
                <a:solidFill>
                  <a:schemeClr val="tx1">
                    <a:tint val="75000"/>
                  </a:schemeClr>
                </a:solidFill>
              </a:defRPr>
            </a:lvl2pPr>
            <a:lvl3pPr marL="683029" indent="0">
              <a:buNone/>
              <a:defRPr sz="1200">
                <a:solidFill>
                  <a:schemeClr val="tx1">
                    <a:tint val="75000"/>
                  </a:schemeClr>
                </a:solidFill>
              </a:defRPr>
            </a:lvl3pPr>
            <a:lvl4pPr marL="1024544" indent="0">
              <a:buNone/>
              <a:defRPr sz="1100">
                <a:solidFill>
                  <a:schemeClr val="tx1">
                    <a:tint val="75000"/>
                  </a:schemeClr>
                </a:solidFill>
              </a:defRPr>
            </a:lvl4pPr>
            <a:lvl5pPr marL="1366058" indent="0">
              <a:buNone/>
              <a:defRPr sz="1100">
                <a:solidFill>
                  <a:schemeClr val="tx1">
                    <a:tint val="75000"/>
                  </a:schemeClr>
                </a:solidFill>
              </a:defRPr>
            </a:lvl5pPr>
            <a:lvl6pPr marL="1707653" indent="0">
              <a:buNone/>
              <a:defRPr sz="1100">
                <a:solidFill>
                  <a:schemeClr val="tx1">
                    <a:tint val="75000"/>
                  </a:schemeClr>
                </a:solidFill>
              </a:defRPr>
            </a:lvl6pPr>
            <a:lvl7pPr marL="2049086" indent="0">
              <a:buNone/>
              <a:defRPr sz="1100">
                <a:solidFill>
                  <a:schemeClr val="tx1">
                    <a:tint val="75000"/>
                  </a:schemeClr>
                </a:solidFill>
              </a:defRPr>
            </a:lvl7pPr>
            <a:lvl8pPr marL="2390520" indent="0">
              <a:buNone/>
              <a:defRPr sz="1100">
                <a:solidFill>
                  <a:schemeClr val="tx1">
                    <a:tint val="75000"/>
                  </a:schemeClr>
                </a:solidFill>
              </a:defRPr>
            </a:lvl8pPr>
            <a:lvl9pPr marL="273199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9621107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336" tIns="34289" rIns="68336"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336" tIns="34289" rIns="68336"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1435" indent="0">
              <a:buNone/>
              <a:defRPr sz="1400">
                <a:solidFill>
                  <a:schemeClr val="tx1">
                    <a:tint val="75000"/>
                  </a:schemeClr>
                </a:solidFill>
              </a:defRPr>
            </a:lvl2pPr>
            <a:lvl3pPr marL="683029" indent="0">
              <a:buNone/>
              <a:defRPr sz="1200">
                <a:solidFill>
                  <a:schemeClr val="tx1">
                    <a:tint val="75000"/>
                  </a:schemeClr>
                </a:solidFill>
              </a:defRPr>
            </a:lvl3pPr>
            <a:lvl4pPr marL="1024544" indent="0">
              <a:buNone/>
              <a:defRPr sz="1100">
                <a:solidFill>
                  <a:schemeClr val="tx1">
                    <a:tint val="75000"/>
                  </a:schemeClr>
                </a:solidFill>
              </a:defRPr>
            </a:lvl4pPr>
            <a:lvl5pPr marL="1366058" indent="0">
              <a:buNone/>
              <a:defRPr sz="1100">
                <a:solidFill>
                  <a:schemeClr val="tx1">
                    <a:tint val="75000"/>
                  </a:schemeClr>
                </a:solidFill>
              </a:defRPr>
            </a:lvl5pPr>
            <a:lvl6pPr marL="1707653" indent="0">
              <a:buNone/>
              <a:defRPr sz="1100">
                <a:solidFill>
                  <a:schemeClr val="tx1">
                    <a:tint val="75000"/>
                  </a:schemeClr>
                </a:solidFill>
              </a:defRPr>
            </a:lvl6pPr>
            <a:lvl7pPr marL="2049086" indent="0">
              <a:buNone/>
              <a:defRPr sz="1100">
                <a:solidFill>
                  <a:schemeClr val="tx1">
                    <a:tint val="75000"/>
                  </a:schemeClr>
                </a:solidFill>
              </a:defRPr>
            </a:lvl7pPr>
            <a:lvl8pPr marL="2390520" indent="0">
              <a:buNone/>
              <a:defRPr sz="1100">
                <a:solidFill>
                  <a:schemeClr val="tx1">
                    <a:tint val="75000"/>
                  </a:schemeClr>
                </a:solidFill>
              </a:defRPr>
            </a:lvl8pPr>
            <a:lvl9pPr marL="273199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199059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11841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655"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397"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4788396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250"/>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394"/>
            <a:ext cx="5240734" cy="1041401"/>
          </a:xfrm>
        </p:spPr>
        <p:txBody>
          <a:bodyPr anchor="t">
            <a:normAutofit/>
          </a:bodyPr>
          <a:lstStyle>
            <a:lvl1pPr marL="0" indent="0" algn="r">
              <a:buNone/>
              <a:defRPr sz="1600">
                <a:solidFill>
                  <a:schemeClr val="tx1"/>
                </a:solidFill>
              </a:defRPr>
            </a:lvl1pPr>
            <a:lvl2pPr marL="340661" indent="0" algn="ctr">
              <a:buNone/>
              <a:defRPr>
                <a:solidFill>
                  <a:schemeClr val="tx1">
                    <a:tint val="75000"/>
                  </a:schemeClr>
                </a:solidFill>
              </a:defRPr>
            </a:lvl2pPr>
            <a:lvl3pPr marL="681567" indent="0" algn="ctr">
              <a:buNone/>
              <a:defRPr>
                <a:solidFill>
                  <a:schemeClr val="tx1">
                    <a:tint val="75000"/>
                  </a:schemeClr>
                </a:solidFill>
              </a:defRPr>
            </a:lvl3pPr>
            <a:lvl4pPr marL="1022351" indent="0" algn="ctr">
              <a:buNone/>
              <a:defRPr>
                <a:solidFill>
                  <a:schemeClr val="tx1">
                    <a:tint val="75000"/>
                  </a:schemeClr>
                </a:solidFill>
              </a:defRPr>
            </a:lvl4pPr>
            <a:lvl5pPr marL="1363134" indent="0" algn="ctr">
              <a:buNone/>
              <a:defRPr>
                <a:solidFill>
                  <a:schemeClr val="tx1">
                    <a:tint val="75000"/>
                  </a:schemeClr>
                </a:solidFill>
              </a:defRPr>
            </a:lvl5pPr>
            <a:lvl6pPr marL="1704041" indent="0" algn="ctr">
              <a:buNone/>
              <a:defRPr>
                <a:solidFill>
                  <a:schemeClr val="tx1">
                    <a:tint val="75000"/>
                  </a:schemeClr>
                </a:solidFill>
              </a:defRPr>
            </a:lvl6pPr>
            <a:lvl7pPr marL="2044700" indent="0" algn="ctr">
              <a:buNone/>
              <a:defRPr>
                <a:solidFill>
                  <a:schemeClr val="tx1">
                    <a:tint val="75000"/>
                  </a:schemeClr>
                </a:solidFill>
              </a:defRPr>
            </a:lvl7pPr>
            <a:lvl8pPr marL="2385360" indent="0" algn="ctr">
              <a:buNone/>
              <a:defRPr>
                <a:solidFill>
                  <a:schemeClr val="tx1">
                    <a:tint val="75000"/>
                  </a:schemeClr>
                </a:solidFill>
              </a:defRPr>
            </a:lvl8pPr>
            <a:lvl9pPr marL="2726151"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0689038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142"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3428838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0661" indent="0">
              <a:buNone/>
              <a:defRPr sz="1400">
                <a:solidFill>
                  <a:schemeClr val="tx1">
                    <a:tint val="75000"/>
                  </a:schemeClr>
                </a:solidFill>
              </a:defRPr>
            </a:lvl2pPr>
            <a:lvl3pPr marL="681567" indent="0">
              <a:buNone/>
              <a:defRPr sz="1200">
                <a:solidFill>
                  <a:schemeClr val="tx1">
                    <a:tint val="75000"/>
                  </a:schemeClr>
                </a:solidFill>
              </a:defRPr>
            </a:lvl3pPr>
            <a:lvl4pPr marL="1022351" indent="0">
              <a:buNone/>
              <a:defRPr sz="1100">
                <a:solidFill>
                  <a:schemeClr val="tx1">
                    <a:tint val="75000"/>
                  </a:schemeClr>
                </a:solidFill>
              </a:defRPr>
            </a:lvl4pPr>
            <a:lvl5pPr marL="1363134" indent="0">
              <a:buNone/>
              <a:defRPr sz="1100">
                <a:solidFill>
                  <a:schemeClr val="tx1">
                    <a:tint val="75000"/>
                  </a:schemeClr>
                </a:solidFill>
              </a:defRPr>
            </a:lvl5pPr>
            <a:lvl6pPr marL="1704041" indent="0">
              <a:buNone/>
              <a:defRPr sz="1100">
                <a:solidFill>
                  <a:schemeClr val="tx1">
                    <a:tint val="75000"/>
                  </a:schemeClr>
                </a:solidFill>
              </a:defRPr>
            </a:lvl6pPr>
            <a:lvl7pPr marL="2044700" indent="0">
              <a:buNone/>
              <a:defRPr sz="1100">
                <a:solidFill>
                  <a:schemeClr val="tx1">
                    <a:tint val="75000"/>
                  </a:schemeClr>
                </a:solidFill>
              </a:defRPr>
            </a:lvl7pPr>
            <a:lvl8pPr marL="2385360" indent="0">
              <a:buNone/>
              <a:defRPr sz="1100">
                <a:solidFill>
                  <a:schemeClr val="tx1">
                    <a:tint val="75000"/>
                  </a:schemeClr>
                </a:solidFill>
              </a:defRPr>
            </a:lvl8pPr>
            <a:lvl9pPr marL="27261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4190111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543"/>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439"/>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2153959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149"/>
            <a:ext cx="3455391" cy="432197"/>
          </a:xfrm>
        </p:spPr>
        <p:txBody>
          <a:bodyPr anchor="b">
            <a:noAutofit/>
          </a:bodyPr>
          <a:lstStyle>
            <a:lvl1pPr marL="0" indent="0">
              <a:buNone/>
              <a:defRPr sz="2100" b="0">
                <a:solidFill>
                  <a:schemeClr val="accent1">
                    <a:lumMod val="75000"/>
                  </a:schemeClr>
                </a:solidFill>
              </a:defRPr>
            </a:lvl1pPr>
            <a:lvl2pPr marL="340661" indent="0">
              <a:buNone/>
              <a:defRPr sz="1500" b="1"/>
            </a:lvl2pPr>
            <a:lvl3pPr marL="681567" indent="0">
              <a:buNone/>
              <a:defRPr sz="1400" b="1"/>
            </a:lvl3pPr>
            <a:lvl4pPr marL="1022351" indent="0">
              <a:buNone/>
              <a:defRPr sz="1200" b="1"/>
            </a:lvl4pPr>
            <a:lvl5pPr marL="1363134" indent="0">
              <a:buNone/>
              <a:defRPr sz="1200" b="1"/>
            </a:lvl5pPr>
            <a:lvl6pPr marL="1704041" indent="0">
              <a:buNone/>
              <a:defRPr sz="1200" b="1"/>
            </a:lvl6pPr>
            <a:lvl7pPr marL="2044700" indent="0">
              <a:buNone/>
              <a:defRPr sz="1200" b="1"/>
            </a:lvl7pPr>
            <a:lvl8pPr marL="2385360" indent="0">
              <a:buNone/>
              <a:defRPr sz="1200" b="1"/>
            </a:lvl8pPr>
            <a:lvl9pPr marL="2726151"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728"/>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615" y="2000499"/>
            <a:ext cx="3466903" cy="432197"/>
          </a:xfrm>
        </p:spPr>
        <p:txBody>
          <a:bodyPr anchor="b">
            <a:noAutofit/>
          </a:bodyPr>
          <a:lstStyle>
            <a:lvl1pPr marL="0" indent="0">
              <a:buNone/>
              <a:defRPr sz="2100" b="0">
                <a:solidFill>
                  <a:schemeClr val="accent1">
                    <a:lumMod val="75000"/>
                  </a:schemeClr>
                </a:solidFill>
              </a:defRPr>
            </a:lvl1pPr>
            <a:lvl2pPr marL="340661" indent="0">
              <a:buNone/>
              <a:defRPr sz="1500" b="1"/>
            </a:lvl2pPr>
            <a:lvl3pPr marL="681567" indent="0">
              <a:buNone/>
              <a:defRPr sz="1400" b="1"/>
            </a:lvl3pPr>
            <a:lvl4pPr marL="1022351" indent="0">
              <a:buNone/>
              <a:defRPr sz="1200" b="1"/>
            </a:lvl4pPr>
            <a:lvl5pPr marL="1363134" indent="0">
              <a:buNone/>
              <a:defRPr sz="1200" b="1"/>
            </a:lvl5pPr>
            <a:lvl6pPr marL="1704041" indent="0">
              <a:buNone/>
              <a:defRPr sz="1200" b="1"/>
            </a:lvl6pPr>
            <a:lvl7pPr marL="2044700" indent="0">
              <a:buNone/>
              <a:defRPr sz="1200" b="1"/>
            </a:lvl7pPr>
            <a:lvl8pPr marL="2385360" indent="0">
              <a:buNone/>
              <a:defRPr sz="1200" b="1"/>
            </a:lvl8pPr>
            <a:lvl9pPr marL="272615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728"/>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0631410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8690013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8272404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542"/>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0661" indent="0">
              <a:buNone/>
              <a:defRPr sz="900"/>
            </a:lvl2pPr>
            <a:lvl3pPr marL="681567" indent="0">
              <a:buNone/>
              <a:defRPr sz="800"/>
            </a:lvl3pPr>
            <a:lvl4pPr marL="1022351" indent="0">
              <a:buNone/>
              <a:defRPr sz="700"/>
            </a:lvl4pPr>
            <a:lvl5pPr marL="1363134" indent="0">
              <a:buNone/>
              <a:defRPr sz="700"/>
            </a:lvl5pPr>
            <a:lvl6pPr marL="1704041" indent="0">
              <a:buNone/>
              <a:defRPr sz="700"/>
            </a:lvl6pPr>
            <a:lvl7pPr marL="2044700" indent="0">
              <a:buNone/>
              <a:defRPr sz="700"/>
            </a:lvl7pPr>
            <a:lvl8pPr marL="2385360" indent="0">
              <a:buNone/>
              <a:defRPr sz="700"/>
            </a:lvl8pPr>
            <a:lvl9pPr marL="272615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3731833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233"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233"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661" indent="0">
              <a:buNone/>
              <a:defRPr sz="1200"/>
            </a:lvl2pPr>
            <a:lvl3pPr marL="681567" indent="0">
              <a:buNone/>
              <a:defRPr sz="1200"/>
            </a:lvl3pPr>
            <a:lvl4pPr marL="1022351" indent="0">
              <a:buNone/>
              <a:defRPr sz="1200"/>
            </a:lvl4pPr>
            <a:lvl5pPr marL="1363134" indent="0">
              <a:buNone/>
              <a:defRPr sz="1200"/>
            </a:lvl5pPr>
            <a:lvl6pPr marL="1704041" indent="0">
              <a:buNone/>
              <a:defRPr sz="1200"/>
            </a:lvl6pPr>
            <a:lvl7pPr marL="2044700" indent="0">
              <a:buNone/>
              <a:defRPr sz="1200"/>
            </a:lvl7pPr>
            <a:lvl8pPr marL="2385360" indent="0">
              <a:buNone/>
              <a:defRPr sz="1200"/>
            </a:lvl8pPr>
            <a:lvl9pPr marL="2726151"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233" y="2343149"/>
            <a:ext cx="4069619" cy="1371600"/>
          </a:xfrm>
        </p:spPr>
        <p:txBody>
          <a:bodyPr>
            <a:normAutofit/>
          </a:bodyPr>
          <a:lstStyle>
            <a:lvl1pPr marL="0" indent="0" algn="ctr">
              <a:buNone/>
              <a:defRPr sz="1400"/>
            </a:lvl1pPr>
            <a:lvl2pPr marL="340661" indent="0">
              <a:buNone/>
              <a:defRPr sz="900"/>
            </a:lvl2pPr>
            <a:lvl3pPr marL="681567" indent="0">
              <a:buNone/>
              <a:defRPr sz="800"/>
            </a:lvl3pPr>
            <a:lvl4pPr marL="1022351" indent="0">
              <a:buNone/>
              <a:defRPr sz="700"/>
            </a:lvl4pPr>
            <a:lvl5pPr marL="1363134" indent="0">
              <a:buNone/>
              <a:defRPr sz="700"/>
            </a:lvl5pPr>
            <a:lvl6pPr marL="1704041" indent="0">
              <a:buNone/>
              <a:defRPr sz="700"/>
            </a:lvl6pPr>
            <a:lvl7pPr marL="2044700" indent="0">
              <a:buNone/>
              <a:defRPr sz="700"/>
            </a:lvl7pPr>
            <a:lvl8pPr marL="2385360" indent="0">
              <a:buNone/>
              <a:defRPr sz="700"/>
            </a:lvl8pPr>
            <a:lvl9pPr marL="272615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8337494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0661" indent="0">
              <a:buNone/>
              <a:defRPr sz="1200"/>
            </a:lvl2pPr>
            <a:lvl3pPr marL="681567" indent="0">
              <a:buNone/>
              <a:defRPr sz="1200"/>
            </a:lvl3pPr>
            <a:lvl4pPr marL="1022351" indent="0">
              <a:buNone/>
              <a:defRPr sz="1200"/>
            </a:lvl4pPr>
            <a:lvl5pPr marL="1363134" indent="0">
              <a:buNone/>
              <a:defRPr sz="1200"/>
            </a:lvl5pPr>
            <a:lvl6pPr marL="1704041" indent="0">
              <a:buNone/>
              <a:defRPr sz="1200"/>
            </a:lvl6pPr>
            <a:lvl7pPr marL="2044700" indent="0">
              <a:buNone/>
              <a:defRPr sz="1200"/>
            </a:lvl7pPr>
            <a:lvl8pPr marL="2385360" indent="0">
              <a:buNone/>
              <a:defRPr sz="1200"/>
            </a:lvl8pPr>
            <a:lvl9pPr marL="2726151"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0661" indent="0">
              <a:buNone/>
              <a:defRPr sz="900"/>
            </a:lvl2pPr>
            <a:lvl3pPr marL="681567" indent="0">
              <a:buNone/>
              <a:defRPr sz="800"/>
            </a:lvl3pPr>
            <a:lvl4pPr marL="1022351" indent="0">
              <a:buNone/>
              <a:defRPr sz="700"/>
            </a:lvl4pPr>
            <a:lvl5pPr marL="1363134" indent="0">
              <a:buNone/>
              <a:defRPr sz="700"/>
            </a:lvl5pPr>
            <a:lvl6pPr marL="1704041" indent="0">
              <a:buNone/>
              <a:defRPr sz="700"/>
            </a:lvl6pPr>
            <a:lvl7pPr marL="2044700" indent="0">
              <a:buNone/>
              <a:defRPr sz="700"/>
            </a:lvl7pPr>
            <a:lvl8pPr marL="2385360" indent="0">
              <a:buNone/>
              <a:defRPr sz="700"/>
            </a:lvl8pPr>
            <a:lvl9pPr marL="272615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1387155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0661" indent="0">
              <a:buNone/>
              <a:defRPr sz="1400">
                <a:solidFill>
                  <a:schemeClr val="tx1">
                    <a:tint val="75000"/>
                  </a:schemeClr>
                </a:solidFill>
              </a:defRPr>
            </a:lvl2pPr>
            <a:lvl3pPr marL="681567" indent="0">
              <a:buNone/>
              <a:defRPr sz="1200">
                <a:solidFill>
                  <a:schemeClr val="tx1">
                    <a:tint val="75000"/>
                  </a:schemeClr>
                </a:solidFill>
              </a:defRPr>
            </a:lvl3pPr>
            <a:lvl4pPr marL="1022351" indent="0">
              <a:buNone/>
              <a:defRPr sz="1100">
                <a:solidFill>
                  <a:schemeClr val="tx1">
                    <a:tint val="75000"/>
                  </a:schemeClr>
                </a:solidFill>
              </a:defRPr>
            </a:lvl4pPr>
            <a:lvl5pPr marL="1363134" indent="0">
              <a:buNone/>
              <a:defRPr sz="1100">
                <a:solidFill>
                  <a:schemeClr val="tx1">
                    <a:tint val="75000"/>
                  </a:schemeClr>
                </a:solidFill>
              </a:defRPr>
            </a:lvl5pPr>
            <a:lvl6pPr marL="1704041" indent="0">
              <a:buNone/>
              <a:defRPr sz="1100">
                <a:solidFill>
                  <a:schemeClr val="tx1">
                    <a:tint val="75000"/>
                  </a:schemeClr>
                </a:solidFill>
              </a:defRPr>
            </a:lvl6pPr>
            <a:lvl7pPr marL="2044700" indent="0">
              <a:buNone/>
              <a:defRPr sz="1100">
                <a:solidFill>
                  <a:schemeClr val="tx1">
                    <a:tint val="75000"/>
                  </a:schemeClr>
                </a:solidFill>
              </a:defRPr>
            </a:lvl7pPr>
            <a:lvl8pPr marL="2385360" indent="0">
              <a:buNone/>
              <a:defRPr sz="1100">
                <a:solidFill>
                  <a:schemeClr val="tx1">
                    <a:tint val="75000"/>
                  </a:schemeClr>
                </a:solidFill>
              </a:defRPr>
            </a:lvl8pPr>
            <a:lvl9pPr marL="27261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6240530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207" tIns="34289" rIns="68207"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661">
              <a:buClrTx/>
              <a:buFontTx/>
              <a:buNone/>
            </a:pPr>
            <a:r>
              <a:rPr lang="en-US" sz="6000" kern="1200" dirty="0">
                <a:solidFill>
                  <a:prstClr val="black"/>
                </a:solidFill>
                <a:effectLst/>
                <a:latin typeface="Corbel"/>
                <a:ea typeface="+mn-ea"/>
              </a:rPr>
              <a:t>“</a:t>
            </a:r>
          </a:p>
        </p:txBody>
      </p:sp>
      <p:sp>
        <p:nvSpPr>
          <p:cNvPr id="15" name="TextBox 14"/>
          <p:cNvSpPr txBox="1"/>
          <p:nvPr/>
        </p:nvSpPr>
        <p:spPr>
          <a:xfrm>
            <a:off x="8170069" y="2114549"/>
            <a:ext cx="457200" cy="438582"/>
          </a:xfrm>
          <a:prstGeom prst="rect">
            <a:avLst/>
          </a:prstGeom>
        </p:spPr>
        <p:txBody>
          <a:bodyPr vert="horz" lIns="68207" tIns="34289" rIns="68207"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661">
              <a:buClrTx/>
              <a:buFontTx/>
              <a:buNone/>
            </a:pPr>
            <a:r>
              <a:rPr lang="en-US" sz="6000" kern="1200" dirty="0">
                <a:solidFill>
                  <a:prstClr val="black"/>
                </a:solidFill>
                <a:effectLst/>
                <a:latin typeface="Corbel"/>
                <a:ea typeface="+mn-ea"/>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0661" indent="0">
              <a:buFontTx/>
              <a:buNone/>
              <a:defRPr/>
            </a:lvl2pPr>
            <a:lvl3pPr marL="681567" indent="0">
              <a:buFontTx/>
              <a:buNone/>
              <a:defRPr/>
            </a:lvl3pPr>
            <a:lvl4pPr marL="1022351" indent="0">
              <a:buFontTx/>
              <a:buNone/>
              <a:defRPr/>
            </a:lvl4pPr>
            <a:lvl5pPr marL="1363134"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0661" indent="0">
              <a:buNone/>
              <a:defRPr sz="1400">
                <a:solidFill>
                  <a:schemeClr val="tx1">
                    <a:tint val="75000"/>
                  </a:schemeClr>
                </a:solidFill>
              </a:defRPr>
            </a:lvl2pPr>
            <a:lvl3pPr marL="681567" indent="0">
              <a:buNone/>
              <a:defRPr sz="1200">
                <a:solidFill>
                  <a:schemeClr val="tx1">
                    <a:tint val="75000"/>
                  </a:schemeClr>
                </a:solidFill>
              </a:defRPr>
            </a:lvl3pPr>
            <a:lvl4pPr marL="1022351" indent="0">
              <a:buNone/>
              <a:defRPr sz="1100">
                <a:solidFill>
                  <a:schemeClr val="tx1">
                    <a:tint val="75000"/>
                  </a:schemeClr>
                </a:solidFill>
              </a:defRPr>
            </a:lvl4pPr>
            <a:lvl5pPr marL="1363134" indent="0">
              <a:buNone/>
              <a:defRPr sz="1100">
                <a:solidFill>
                  <a:schemeClr val="tx1">
                    <a:tint val="75000"/>
                  </a:schemeClr>
                </a:solidFill>
              </a:defRPr>
            </a:lvl5pPr>
            <a:lvl6pPr marL="1704041" indent="0">
              <a:buNone/>
              <a:defRPr sz="1100">
                <a:solidFill>
                  <a:schemeClr val="tx1">
                    <a:tint val="75000"/>
                  </a:schemeClr>
                </a:solidFill>
              </a:defRPr>
            </a:lvl6pPr>
            <a:lvl7pPr marL="2044700" indent="0">
              <a:buNone/>
              <a:defRPr sz="1100">
                <a:solidFill>
                  <a:schemeClr val="tx1">
                    <a:tint val="75000"/>
                  </a:schemeClr>
                </a:solidFill>
              </a:defRPr>
            </a:lvl7pPr>
            <a:lvl8pPr marL="2385360" indent="0">
              <a:buNone/>
              <a:defRPr sz="1100">
                <a:solidFill>
                  <a:schemeClr val="tx1">
                    <a:tint val="75000"/>
                  </a:schemeClr>
                </a:solidFill>
              </a:defRPr>
            </a:lvl8pPr>
            <a:lvl9pPr marL="27261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86625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0661" indent="0">
              <a:buNone/>
              <a:defRPr sz="1400">
                <a:solidFill>
                  <a:schemeClr val="tx1">
                    <a:tint val="75000"/>
                  </a:schemeClr>
                </a:solidFill>
              </a:defRPr>
            </a:lvl2pPr>
            <a:lvl3pPr marL="681567" indent="0">
              <a:buNone/>
              <a:defRPr sz="1200">
                <a:solidFill>
                  <a:schemeClr val="tx1">
                    <a:tint val="75000"/>
                  </a:schemeClr>
                </a:solidFill>
              </a:defRPr>
            </a:lvl3pPr>
            <a:lvl4pPr marL="1022351" indent="0">
              <a:buNone/>
              <a:defRPr sz="1100">
                <a:solidFill>
                  <a:schemeClr val="tx1">
                    <a:tint val="75000"/>
                  </a:schemeClr>
                </a:solidFill>
              </a:defRPr>
            </a:lvl4pPr>
            <a:lvl5pPr marL="1363134" indent="0">
              <a:buNone/>
              <a:defRPr sz="1100">
                <a:solidFill>
                  <a:schemeClr val="tx1">
                    <a:tint val="75000"/>
                  </a:schemeClr>
                </a:solidFill>
              </a:defRPr>
            </a:lvl5pPr>
            <a:lvl6pPr marL="1704041" indent="0">
              <a:buNone/>
              <a:defRPr sz="1100">
                <a:solidFill>
                  <a:schemeClr val="tx1">
                    <a:tint val="75000"/>
                  </a:schemeClr>
                </a:solidFill>
              </a:defRPr>
            </a:lvl6pPr>
            <a:lvl7pPr marL="2044700" indent="0">
              <a:buNone/>
              <a:defRPr sz="1100">
                <a:solidFill>
                  <a:schemeClr val="tx1">
                    <a:tint val="75000"/>
                  </a:schemeClr>
                </a:solidFill>
              </a:defRPr>
            </a:lvl7pPr>
            <a:lvl8pPr marL="2385360" indent="0">
              <a:buNone/>
              <a:defRPr sz="1100">
                <a:solidFill>
                  <a:schemeClr val="tx1">
                    <a:tint val="75000"/>
                  </a:schemeClr>
                </a:solidFill>
              </a:defRPr>
            </a:lvl8pPr>
            <a:lvl9pPr marL="27261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8555486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207" tIns="34289" rIns="68207"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0661">
              <a:buClrTx/>
              <a:buFontTx/>
              <a:buNone/>
            </a:pPr>
            <a:r>
              <a:rPr lang="en-US" sz="6000" kern="1200" dirty="0">
                <a:solidFill>
                  <a:prstClr val="black"/>
                </a:solidFill>
                <a:effectLst/>
                <a:latin typeface="Corbel"/>
                <a:ea typeface="+mn-ea"/>
              </a:rPr>
              <a:t>“</a:t>
            </a:r>
          </a:p>
        </p:txBody>
      </p:sp>
      <p:sp>
        <p:nvSpPr>
          <p:cNvPr id="15" name="TextBox 14"/>
          <p:cNvSpPr txBox="1"/>
          <p:nvPr/>
        </p:nvSpPr>
        <p:spPr>
          <a:xfrm>
            <a:off x="8170069" y="2114549"/>
            <a:ext cx="457200" cy="438582"/>
          </a:xfrm>
          <a:prstGeom prst="rect">
            <a:avLst/>
          </a:prstGeom>
        </p:spPr>
        <p:txBody>
          <a:bodyPr vert="horz" lIns="68207" tIns="34289" rIns="68207"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0661">
              <a:buClrTx/>
              <a:buFontTx/>
              <a:buNone/>
            </a:pPr>
            <a:r>
              <a:rPr lang="en-US" sz="6000" kern="1200" dirty="0">
                <a:solidFill>
                  <a:prstClr val="black"/>
                </a:solidFill>
                <a:effectLst/>
                <a:latin typeface="Corbel"/>
                <a:ea typeface="+mn-ea"/>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207" tIns="34289" rIns="68207"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0661" indent="0">
              <a:buNone/>
              <a:defRPr sz="1400">
                <a:solidFill>
                  <a:schemeClr val="tx1">
                    <a:tint val="75000"/>
                  </a:schemeClr>
                </a:solidFill>
              </a:defRPr>
            </a:lvl2pPr>
            <a:lvl3pPr marL="681567" indent="0">
              <a:buNone/>
              <a:defRPr sz="1200">
                <a:solidFill>
                  <a:schemeClr val="tx1">
                    <a:tint val="75000"/>
                  </a:schemeClr>
                </a:solidFill>
              </a:defRPr>
            </a:lvl3pPr>
            <a:lvl4pPr marL="1022351" indent="0">
              <a:buNone/>
              <a:defRPr sz="1100">
                <a:solidFill>
                  <a:schemeClr val="tx1">
                    <a:tint val="75000"/>
                  </a:schemeClr>
                </a:solidFill>
              </a:defRPr>
            </a:lvl4pPr>
            <a:lvl5pPr marL="1363134" indent="0">
              <a:buNone/>
              <a:defRPr sz="1100">
                <a:solidFill>
                  <a:schemeClr val="tx1">
                    <a:tint val="75000"/>
                  </a:schemeClr>
                </a:solidFill>
              </a:defRPr>
            </a:lvl5pPr>
            <a:lvl6pPr marL="1704041" indent="0">
              <a:buNone/>
              <a:defRPr sz="1100">
                <a:solidFill>
                  <a:schemeClr val="tx1">
                    <a:tint val="75000"/>
                  </a:schemeClr>
                </a:solidFill>
              </a:defRPr>
            </a:lvl6pPr>
            <a:lvl7pPr marL="2044700" indent="0">
              <a:buNone/>
              <a:defRPr sz="1100">
                <a:solidFill>
                  <a:schemeClr val="tx1">
                    <a:tint val="75000"/>
                  </a:schemeClr>
                </a:solidFill>
              </a:defRPr>
            </a:lvl7pPr>
            <a:lvl8pPr marL="2385360" indent="0">
              <a:buNone/>
              <a:defRPr sz="1100">
                <a:solidFill>
                  <a:schemeClr val="tx1">
                    <a:tint val="75000"/>
                  </a:schemeClr>
                </a:solidFill>
              </a:defRPr>
            </a:lvl8pPr>
            <a:lvl9pPr marL="27261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9861764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207" tIns="34289" rIns="68207"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207" tIns="34289" rIns="68207"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0661" indent="0">
              <a:buNone/>
              <a:defRPr sz="1400">
                <a:solidFill>
                  <a:schemeClr val="tx1">
                    <a:tint val="75000"/>
                  </a:schemeClr>
                </a:solidFill>
              </a:defRPr>
            </a:lvl2pPr>
            <a:lvl3pPr marL="681567" indent="0">
              <a:buNone/>
              <a:defRPr sz="1200">
                <a:solidFill>
                  <a:schemeClr val="tx1">
                    <a:tint val="75000"/>
                  </a:schemeClr>
                </a:solidFill>
              </a:defRPr>
            </a:lvl3pPr>
            <a:lvl4pPr marL="1022351" indent="0">
              <a:buNone/>
              <a:defRPr sz="1100">
                <a:solidFill>
                  <a:schemeClr val="tx1">
                    <a:tint val="75000"/>
                  </a:schemeClr>
                </a:solidFill>
              </a:defRPr>
            </a:lvl4pPr>
            <a:lvl5pPr marL="1363134" indent="0">
              <a:buNone/>
              <a:defRPr sz="1100">
                <a:solidFill>
                  <a:schemeClr val="tx1">
                    <a:tint val="75000"/>
                  </a:schemeClr>
                </a:solidFill>
              </a:defRPr>
            </a:lvl5pPr>
            <a:lvl6pPr marL="1704041" indent="0">
              <a:buNone/>
              <a:defRPr sz="1100">
                <a:solidFill>
                  <a:schemeClr val="tx1">
                    <a:tint val="75000"/>
                  </a:schemeClr>
                </a:solidFill>
              </a:defRPr>
            </a:lvl6pPr>
            <a:lvl7pPr marL="2044700" indent="0">
              <a:buNone/>
              <a:defRPr sz="1100">
                <a:solidFill>
                  <a:schemeClr val="tx1">
                    <a:tint val="75000"/>
                  </a:schemeClr>
                </a:solidFill>
              </a:defRPr>
            </a:lvl7pPr>
            <a:lvl8pPr marL="2385360" indent="0">
              <a:buNone/>
              <a:defRPr sz="1100">
                <a:solidFill>
                  <a:schemeClr val="tx1">
                    <a:tint val="75000"/>
                  </a:schemeClr>
                </a:solidFill>
              </a:defRPr>
            </a:lvl8pPr>
            <a:lvl9pPr marL="27261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580306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8731912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741"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427"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2724547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35" y="1035192"/>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340"/>
            <a:ext cx="5240734" cy="1041401"/>
          </a:xfrm>
        </p:spPr>
        <p:txBody>
          <a:bodyPr anchor="t">
            <a:normAutofit/>
          </a:bodyPr>
          <a:lstStyle>
            <a:lvl1pPr marL="0" indent="0" algn="r">
              <a:buNone/>
              <a:defRPr sz="1600">
                <a:solidFill>
                  <a:schemeClr val="tx1"/>
                </a:solidFill>
              </a:defRPr>
            </a:lvl1pPr>
            <a:lvl2pPr marL="341642" indent="0" algn="ctr">
              <a:buNone/>
              <a:defRPr>
                <a:solidFill>
                  <a:schemeClr val="tx1">
                    <a:tint val="75000"/>
                  </a:schemeClr>
                </a:solidFill>
              </a:defRPr>
            </a:lvl2pPr>
            <a:lvl3pPr marL="683420" indent="0" algn="ctr">
              <a:buNone/>
              <a:defRPr>
                <a:solidFill>
                  <a:schemeClr val="tx1">
                    <a:tint val="75000"/>
                  </a:schemeClr>
                </a:solidFill>
              </a:defRPr>
            </a:lvl3pPr>
            <a:lvl4pPr marL="1025130" indent="0" algn="ctr">
              <a:buNone/>
              <a:defRPr>
                <a:solidFill>
                  <a:schemeClr val="tx1">
                    <a:tint val="75000"/>
                  </a:schemeClr>
                </a:solidFill>
              </a:defRPr>
            </a:lvl4pPr>
            <a:lvl5pPr marL="1366840" indent="0" algn="ctr">
              <a:buNone/>
              <a:defRPr>
                <a:solidFill>
                  <a:schemeClr val="tx1">
                    <a:tint val="75000"/>
                  </a:schemeClr>
                </a:solidFill>
              </a:defRPr>
            </a:lvl5pPr>
            <a:lvl6pPr marL="1708619" indent="0" algn="ctr">
              <a:buNone/>
              <a:defRPr>
                <a:solidFill>
                  <a:schemeClr val="tx1">
                    <a:tint val="75000"/>
                  </a:schemeClr>
                </a:solidFill>
              </a:defRPr>
            </a:lvl6pPr>
            <a:lvl7pPr marL="2050259" indent="0" algn="ctr">
              <a:buNone/>
              <a:defRPr>
                <a:solidFill>
                  <a:schemeClr val="tx1">
                    <a:tint val="75000"/>
                  </a:schemeClr>
                </a:solidFill>
              </a:defRPr>
            </a:lvl7pPr>
            <a:lvl8pPr marL="2391900" indent="0" algn="ctr">
              <a:buNone/>
              <a:defRPr>
                <a:solidFill>
                  <a:schemeClr val="tx1">
                    <a:tint val="75000"/>
                  </a:schemeClr>
                </a:solidFill>
              </a:defRPr>
            </a:lvl8pPr>
            <a:lvl9pPr marL="273356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0553206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033"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5604699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1642" indent="0">
              <a:buNone/>
              <a:defRPr sz="1400">
                <a:solidFill>
                  <a:schemeClr val="tx1">
                    <a:tint val="75000"/>
                  </a:schemeClr>
                </a:solidFill>
              </a:defRPr>
            </a:lvl2pPr>
            <a:lvl3pPr marL="683420" indent="0">
              <a:buNone/>
              <a:defRPr sz="1200">
                <a:solidFill>
                  <a:schemeClr val="tx1">
                    <a:tint val="75000"/>
                  </a:schemeClr>
                </a:solidFill>
              </a:defRPr>
            </a:lvl3pPr>
            <a:lvl4pPr marL="1025130" indent="0">
              <a:buNone/>
              <a:defRPr sz="1100">
                <a:solidFill>
                  <a:schemeClr val="tx1">
                    <a:tint val="75000"/>
                  </a:schemeClr>
                </a:solidFill>
              </a:defRPr>
            </a:lvl4pPr>
            <a:lvl5pPr marL="1366840" indent="0">
              <a:buNone/>
              <a:defRPr sz="1100">
                <a:solidFill>
                  <a:schemeClr val="tx1">
                    <a:tint val="75000"/>
                  </a:schemeClr>
                </a:solidFill>
              </a:defRPr>
            </a:lvl5pPr>
            <a:lvl6pPr marL="1708619" indent="0">
              <a:buNone/>
              <a:defRPr sz="1100">
                <a:solidFill>
                  <a:schemeClr val="tx1">
                    <a:tint val="75000"/>
                  </a:schemeClr>
                </a:solidFill>
              </a:defRPr>
            </a:lvl6pPr>
            <a:lvl7pPr marL="2050259" indent="0">
              <a:buNone/>
              <a:defRPr sz="1100">
                <a:solidFill>
                  <a:schemeClr val="tx1">
                    <a:tint val="75000"/>
                  </a:schemeClr>
                </a:solidFill>
              </a:defRPr>
            </a:lvl7pPr>
            <a:lvl8pPr marL="2391900" indent="0">
              <a:buNone/>
              <a:defRPr sz="1100">
                <a:solidFill>
                  <a:schemeClr val="tx1">
                    <a:tint val="75000"/>
                  </a:schemeClr>
                </a:solidFill>
              </a:defRPr>
            </a:lvl8pPr>
            <a:lvl9pPr marL="273356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4992011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491"/>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390"/>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0209991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040"/>
            <a:ext cx="3455391" cy="432197"/>
          </a:xfrm>
        </p:spPr>
        <p:txBody>
          <a:bodyPr anchor="b">
            <a:noAutofit/>
          </a:bodyPr>
          <a:lstStyle>
            <a:lvl1pPr marL="0" indent="0">
              <a:buNone/>
              <a:defRPr sz="2100" b="0">
                <a:solidFill>
                  <a:schemeClr val="accent1">
                    <a:lumMod val="75000"/>
                  </a:schemeClr>
                </a:solidFill>
              </a:defRPr>
            </a:lvl1pPr>
            <a:lvl2pPr marL="341642" indent="0">
              <a:buNone/>
              <a:defRPr sz="1500" b="1"/>
            </a:lvl2pPr>
            <a:lvl3pPr marL="683420" indent="0">
              <a:buNone/>
              <a:defRPr sz="1400" b="1"/>
            </a:lvl3pPr>
            <a:lvl4pPr marL="1025130" indent="0">
              <a:buNone/>
              <a:defRPr sz="1200" b="1"/>
            </a:lvl4pPr>
            <a:lvl5pPr marL="1366840" indent="0">
              <a:buNone/>
              <a:defRPr sz="1200" b="1"/>
            </a:lvl5pPr>
            <a:lvl6pPr marL="1708619" indent="0">
              <a:buNone/>
              <a:defRPr sz="1200" b="1"/>
            </a:lvl6pPr>
            <a:lvl7pPr marL="2050259" indent="0">
              <a:buNone/>
              <a:defRPr sz="1200" b="1"/>
            </a:lvl7pPr>
            <a:lvl8pPr marL="2391900" indent="0">
              <a:buNone/>
              <a:defRPr sz="1200" b="1"/>
            </a:lvl8pPr>
            <a:lvl9pPr marL="2733563"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643"/>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506" y="2000390"/>
            <a:ext cx="3466903" cy="432197"/>
          </a:xfrm>
        </p:spPr>
        <p:txBody>
          <a:bodyPr anchor="b">
            <a:noAutofit/>
          </a:bodyPr>
          <a:lstStyle>
            <a:lvl1pPr marL="0" indent="0">
              <a:buNone/>
              <a:defRPr sz="2100" b="0">
                <a:solidFill>
                  <a:schemeClr val="accent1">
                    <a:lumMod val="75000"/>
                  </a:schemeClr>
                </a:solidFill>
              </a:defRPr>
            </a:lvl1pPr>
            <a:lvl2pPr marL="341642" indent="0">
              <a:buNone/>
              <a:defRPr sz="1500" b="1"/>
            </a:lvl2pPr>
            <a:lvl3pPr marL="683420" indent="0">
              <a:buNone/>
              <a:defRPr sz="1400" b="1"/>
            </a:lvl3pPr>
            <a:lvl4pPr marL="1025130" indent="0">
              <a:buNone/>
              <a:defRPr sz="1200" b="1"/>
            </a:lvl4pPr>
            <a:lvl5pPr marL="1366840" indent="0">
              <a:buNone/>
              <a:defRPr sz="1200" b="1"/>
            </a:lvl5pPr>
            <a:lvl6pPr marL="1708619" indent="0">
              <a:buNone/>
              <a:defRPr sz="1200" b="1"/>
            </a:lvl6pPr>
            <a:lvl7pPr marL="2050259" indent="0">
              <a:buNone/>
              <a:defRPr sz="1200" b="1"/>
            </a:lvl7pPr>
            <a:lvl8pPr marL="2391900" indent="0">
              <a:buNone/>
              <a:defRPr sz="1200" b="1"/>
            </a:lvl8pPr>
            <a:lvl9pPr marL="273356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643"/>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8487672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533225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5747601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490"/>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1642" indent="0">
              <a:buNone/>
              <a:defRPr sz="900"/>
            </a:lvl2pPr>
            <a:lvl3pPr marL="683420" indent="0">
              <a:buNone/>
              <a:defRPr sz="800"/>
            </a:lvl3pPr>
            <a:lvl4pPr marL="1025130" indent="0">
              <a:buNone/>
              <a:defRPr sz="700"/>
            </a:lvl4pPr>
            <a:lvl5pPr marL="1366840" indent="0">
              <a:buNone/>
              <a:defRPr sz="700"/>
            </a:lvl5pPr>
            <a:lvl6pPr marL="1708619" indent="0">
              <a:buNone/>
              <a:defRPr sz="700"/>
            </a:lvl6pPr>
            <a:lvl7pPr marL="2050259" indent="0">
              <a:buNone/>
              <a:defRPr sz="700"/>
            </a:lvl7pPr>
            <a:lvl8pPr marL="2391900" indent="0">
              <a:buNone/>
              <a:defRPr sz="700"/>
            </a:lvl8pPr>
            <a:lvl9pPr marL="273356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8895088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183"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151"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642" indent="0">
              <a:buNone/>
              <a:defRPr sz="1200"/>
            </a:lvl2pPr>
            <a:lvl3pPr marL="683420" indent="0">
              <a:buNone/>
              <a:defRPr sz="1200"/>
            </a:lvl3pPr>
            <a:lvl4pPr marL="1025130" indent="0">
              <a:buNone/>
              <a:defRPr sz="1200"/>
            </a:lvl4pPr>
            <a:lvl5pPr marL="1366840" indent="0">
              <a:buNone/>
              <a:defRPr sz="1200"/>
            </a:lvl5pPr>
            <a:lvl6pPr marL="1708619" indent="0">
              <a:buNone/>
              <a:defRPr sz="1200"/>
            </a:lvl6pPr>
            <a:lvl7pPr marL="2050259" indent="0">
              <a:buNone/>
              <a:defRPr sz="1200"/>
            </a:lvl7pPr>
            <a:lvl8pPr marL="2391900" indent="0">
              <a:buNone/>
              <a:defRPr sz="1200"/>
            </a:lvl8pPr>
            <a:lvl9pPr marL="273356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183" y="2343149"/>
            <a:ext cx="4069619" cy="1371600"/>
          </a:xfrm>
        </p:spPr>
        <p:txBody>
          <a:bodyPr>
            <a:normAutofit/>
          </a:bodyPr>
          <a:lstStyle>
            <a:lvl1pPr marL="0" indent="0" algn="ctr">
              <a:buNone/>
              <a:defRPr sz="1400"/>
            </a:lvl1pPr>
            <a:lvl2pPr marL="341642" indent="0">
              <a:buNone/>
              <a:defRPr sz="900"/>
            </a:lvl2pPr>
            <a:lvl3pPr marL="683420" indent="0">
              <a:buNone/>
              <a:defRPr sz="800"/>
            </a:lvl3pPr>
            <a:lvl4pPr marL="1025130" indent="0">
              <a:buNone/>
              <a:defRPr sz="700"/>
            </a:lvl4pPr>
            <a:lvl5pPr marL="1366840" indent="0">
              <a:buNone/>
              <a:defRPr sz="700"/>
            </a:lvl5pPr>
            <a:lvl6pPr marL="1708619" indent="0">
              <a:buNone/>
              <a:defRPr sz="700"/>
            </a:lvl6pPr>
            <a:lvl7pPr marL="2050259" indent="0">
              <a:buNone/>
              <a:defRPr sz="700"/>
            </a:lvl7pPr>
            <a:lvl8pPr marL="2391900" indent="0">
              <a:buNone/>
              <a:defRPr sz="700"/>
            </a:lvl8pPr>
            <a:lvl9pPr marL="273356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1502005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642" indent="0">
              <a:buNone/>
              <a:defRPr sz="1200"/>
            </a:lvl2pPr>
            <a:lvl3pPr marL="683420" indent="0">
              <a:buNone/>
              <a:defRPr sz="1200"/>
            </a:lvl3pPr>
            <a:lvl4pPr marL="1025130" indent="0">
              <a:buNone/>
              <a:defRPr sz="1200"/>
            </a:lvl4pPr>
            <a:lvl5pPr marL="1366840" indent="0">
              <a:buNone/>
              <a:defRPr sz="1200"/>
            </a:lvl5pPr>
            <a:lvl6pPr marL="1708619" indent="0">
              <a:buNone/>
              <a:defRPr sz="1200"/>
            </a:lvl6pPr>
            <a:lvl7pPr marL="2050259" indent="0">
              <a:buNone/>
              <a:defRPr sz="1200"/>
            </a:lvl7pPr>
            <a:lvl8pPr marL="2391900" indent="0">
              <a:buNone/>
              <a:defRPr sz="1200"/>
            </a:lvl8pPr>
            <a:lvl9pPr marL="2733563"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1642" indent="0">
              <a:buNone/>
              <a:defRPr sz="900"/>
            </a:lvl2pPr>
            <a:lvl3pPr marL="683420" indent="0">
              <a:buNone/>
              <a:defRPr sz="800"/>
            </a:lvl3pPr>
            <a:lvl4pPr marL="1025130" indent="0">
              <a:buNone/>
              <a:defRPr sz="700"/>
            </a:lvl4pPr>
            <a:lvl5pPr marL="1366840" indent="0">
              <a:buNone/>
              <a:defRPr sz="700"/>
            </a:lvl5pPr>
            <a:lvl6pPr marL="1708619" indent="0">
              <a:buNone/>
              <a:defRPr sz="700"/>
            </a:lvl6pPr>
            <a:lvl7pPr marL="2050259" indent="0">
              <a:buNone/>
              <a:defRPr sz="700"/>
            </a:lvl7pPr>
            <a:lvl8pPr marL="2391900" indent="0">
              <a:buNone/>
              <a:defRPr sz="700"/>
            </a:lvl8pPr>
            <a:lvl9pPr marL="2733563"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198411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1642" indent="0">
              <a:buNone/>
              <a:defRPr sz="1400">
                <a:solidFill>
                  <a:schemeClr val="tx1">
                    <a:tint val="75000"/>
                  </a:schemeClr>
                </a:solidFill>
              </a:defRPr>
            </a:lvl2pPr>
            <a:lvl3pPr marL="683420" indent="0">
              <a:buNone/>
              <a:defRPr sz="1200">
                <a:solidFill>
                  <a:schemeClr val="tx1">
                    <a:tint val="75000"/>
                  </a:schemeClr>
                </a:solidFill>
              </a:defRPr>
            </a:lvl3pPr>
            <a:lvl4pPr marL="1025130" indent="0">
              <a:buNone/>
              <a:defRPr sz="1100">
                <a:solidFill>
                  <a:schemeClr val="tx1">
                    <a:tint val="75000"/>
                  </a:schemeClr>
                </a:solidFill>
              </a:defRPr>
            </a:lvl4pPr>
            <a:lvl5pPr marL="1366840" indent="0">
              <a:buNone/>
              <a:defRPr sz="1100">
                <a:solidFill>
                  <a:schemeClr val="tx1">
                    <a:tint val="75000"/>
                  </a:schemeClr>
                </a:solidFill>
              </a:defRPr>
            </a:lvl5pPr>
            <a:lvl6pPr marL="1708619" indent="0">
              <a:buNone/>
              <a:defRPr sz="1100">
                <a:solidFill>
                  <a:schemeClr val="tx1">
                    <a:tint val="75000"/>
                  </a:schemeClr>
                </a:solidFill>
              </a:defRPr>
            </a:lvl6pPr>
            <a:lvl7pPr marL="2050259" indent="0">
              <a:buNone/>
              <a:defRPr sz="1100">
                <a:solidFill>
                  <a:schemeClr val="tx1">
                    <a:tint val="75000"/>
                  </a:schemeClr>
                </a:solidFill>
              </a:defRPr>
            </a:lvl7pPr>
            <a:lvl8pPr marL="2391900" indent="0">
              <a:buNone/>
              <a:defRPr sz="1100">
                <a:solidFill>
                  <a:schemeClr val="tx1">
                    <a:tint val="75000"/>
                  </a:schemeClr>
                </a:solidFill>
              </a:defRPr>
            </a:lvl8pPr>
            <a:lvl9pPr marL="273356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4524331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370" tIns="34289" rIns="6837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642">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370" tIns="34289" rIns="6837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642">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1642" indent="0">
              <a:buFontTx/>
              <a:buNone/>
              <a:defRPr/>
            </a:lvl2pPr>
            <a:lvl3pPr marL="683420" indent="0">
              <a:buFontTx/>
              <a:buNone/>
              <a:defRPr/>
            </a:lvl3pPr>
            <a:lvl4pPr marL="1025130" indent="0">
              <a:buFontTx/>
              <a:buNone/>
              <a:defRPr/>
            </a:lvl4pPr>
            <a:lvl5pPr marL="136684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1642" indent="0">
              <a:buNone/>
              <a:defRPr sz="1400">
                <a:solidFill>
                  <a:schemeClr val="tx1">
                    <a:tint val="75000"/>
                  </a:schemeClr>
                </a:solidFill>
              </a:defRPr>
            </a:lvl2pPr>
            <a:lvl3pPr marL="683420" indent="0">
              <a:buNone/>
              <a:defRPr sz="1200">
                <a:solidFill>
                  <a:schemeClr val="tx1">
                    <a:tint val="75000"/>
                  </a:schemeClr>
                </a:solidFill>
              </a:defRPr>
            </a:lvl3pPr>
            <a:lvl4pPr marL="1025130" indent="0">
              <a:buNone/>
              <a:defRPr sz="1100">
                <a:solidFill>
                  <a:schemeClr val="tx1">
                    <a:tint val="75000"/>
                  </a:schemeClr>
                </a:solidFill>
              </a:defRPr>
            </a:lvl4pPr>
            <a:lvl5pPr marL="1366840" indent="0">
              <a:buNone/>
              <a:defRPr sz="1100">
                <a:solidFill>
                  <a:schemeClr val="tx1">
                    <a:tint val="75000"/>
                  </a:schemeClr>
                </a:solidFill>
              </a:defRPr>
            </a:lvl5pPr>
            <a:lvl6pPr marL="1708619" indent="0">
              <a:buNone/>
              <a:defRPr sz="1100">
                <a:solidFill>
                  <a:schemeClr val="tx1">
                    <a:tint val="75000"/>
                  </a:schemeClr>
                </a:solidFill>
              </a:defRPr>
            </a:lvl6pPr>
            <a:lvl7pPr marL="2050259" indent="0">
              <a:buNone/>
              <a:defRPr sz="1100">
                <a:solidFill>
                  <a:schemeClr val="tx1">
                    <a:tint val="75000"/>
                  </a:schemeClr>
                </a:solidFill>
              </a:defRPr>
            </a:lvl7pPr>
            <a:lvl8pPr marL="2391900" indent="0">
              <a:buNone/>
              <a:defRPr sz="1100">
                <a:solidFill>
                  <a:schemeClr val="tx1">
                    <a:tint val="75000"/>
                  </a:schemeClr>
                </a:solidFill>
              </a:defRPr>
            </a:lvl8pPr>
            <a:lvl9pPr marL="273356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9666805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1642" indent="0">
              <a:buNone/>
              <a:defRPr sz="1400">
                <a:solidFill>
                  <a:schemeClr val="tx1">
                    <a:tint val="75000"/>
                  </a:schemeClr>
                </a:solidFill>
              </a:defRPr>
            </a:lvl2pPr>
            <a:lvl3pPr marL="683420" indent="0">
              <a:buNone/>
              <a:defRPr sz="1200">
                <a:solidFill>
                  <a:schemeClr val="tx1">
                    <a:tint val="75000"/>
                  </a:schemeClr>
                </a:solidFill>
              </a:defRPr>
            </a:lvl3pPr>
            <a:lvl4pPr marL="1025130" indent="0">
              <a:buNone/>
              <a:defRPr sz="1100">
                <a:solidFill>
                  <a:schemeClr val="tx1">
                    <a:tint val="75000"/>
                  </a:schemeClr>
                </a:solidFill>
              </a:defRPr>
            </a:lvl4pPr>
            <a:lvl5pPr marL="1366840" indent="0">
              <a:buNone/>
              <a:defRPr sz="1100">
                <a:solidFill>
                  <a:schemeClr val="tx1">
                    <a:tint val="75000"/>
                  </a:schemeClr>
                </a:solidFill>
              </a:defRPr>
            </a:lvl5pPr>
            <a:lvl6pPr marL="1708619" indent="0">
              <a:buNone/>
              <a:defRPr sz="1100">
                <a:solidFill>
                  <a:schemeClr val="tx1">
                    <a:tint val="75000"/>
                  </a:schemeClr>
                </a:solidFill>
              </a:defRPr>
            </a:lvl6pPr>
            <a:lvl7pPr marL="2050259" indent="0">
              <a:buNone/>
              <a:defRPr sz="1100">
                <a:solidFill>
                  <a:schemeClr val="tx1">
                    <a:tint val="75000"/>
                  </a:schemeClr>
                </a:solidFill>
              </a:defRPr>
            </a:lvl7pPr>
            <a:lvl8pPr marL="2391900" indent="0">
              <a:buNone/>
              <a:defRPr sz="1100">
                <a:solidFill>
                  <a:schemeClr val="tx1">
                    <a:tint val="75000"/>
                  </a:schemeClr>
                </a:solidFill>
              </a:defRPr>
            </a:lvl8pPr>
            <a:lvl9pPr marL="273356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7262879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370" tIns="34289" rIns="6837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642">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370" tIns="34289" rIns="68370"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642">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370" tIns="34289" rIns="68370"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1642" indent="0">
              <a:buNone/>
              <a:defRPr sz="1400">
                <a:solidFill>
                  <a:schemeClr val="tx1">
                    <a:tint val="75000"/>
                  </a:schemeClr>
                </a:solidFill>
              </a:defRPr>
            </a:lvl2pPr>
            <a:lvl3pPr marL="683420" indent="0">
              <a:buNone/>
              <a:defRPr sz="1200">
                <a:solidFill>
                  <a:schemeClr val="tx1">
                    <a:tint val="75000"/>
                  </a:schemeClr>
                </a:solidFill>
              </a:defRPr>
            </a:lvl3pPr>
            <a:lvl4pPr marL="1025130" indent="0">
              <a:buNone/>
              <a:defRPr sz="1100">
                <a:solidFill>
                  <a:schemeClr val="tx1">
                    <a:tint val="75000"/>
                  </a:schemeClr>
                </a:solidFill>
              </a:defRPr>
            </a:lvl4pPr>
            <a:lvl5pPr marL="1366840" indent="0">
              <a:buNone/>
              <a:defRPr sz="1100">
                <a:solidFill>
                  <a:schemeClr val="tx1">
                    <a:tint val="75000"/>
                  </a:schemeClr>
                </a:solidFill>
              </a:defRPr>
            </a:lvl5pPr>
            <a:lvl6pPr marL="1708619" indent="0">
              <a:buNone/>
              <a:defRPr sz="1100">
                <a:solidFill>
                  <a:schemeClr val="tx1">
                    <a:tint val="75000"/>
                  </a:schemeClr>
                </a:solidFill>
              </a:defRPr>
            </a:lvl6pPr>
            <a:lvl7pPr marL="2050259" indent="0">
              <a:buNone/>
              <a:defRPr sz="1100">
                <a:solidFill>
                  <a:schemeClr val="tx1">
                    <a:tint val="75000"/>
                  </a:schemeClr>
                </a:solidFill>
              </a:defRPr>
            </a:lvl7pPr>
            <a:lvl8pPr marL="2391900" indent="0">
              <a:buNone/>
              <a:defRPr sz="1100">
                <a:solidFill>
                  <a:schemeClr val="tx1">
                    <a:tint val="75000"/>
                  </a:schemeClr>
                </a:solidFill>
              </a:defRPr>
            </a:lvl8pPr>
            <a:lvl9pPr marL="273356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1083512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370" tIns="34289" rIns="68370"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370" tIns="34289" rIns="68370"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1642" indent="0">
              <a:buNone/>
              <a:defRPr sz="1400">
                <a:solidFill>
                  <a:schemeClr val="tx1">
                    <a:tint val="75000"/>
                  </a:schemeClr>
                </a:solidFill>
              </a:defRPr>
            </a:lvl2pPr>
            <a:lvl3pPr marL="683420" indent="0">
              <a:buNone/>
              <a:defRPr sz="1200">
                <a:solidFill>
                  <a:schemeClr val="tx1">
                    <a:tint val="75000"/>
                  </a:schemeClr>
                </a:solidFill>
              </a:defRPr>
            </a:lvl3pPr>
            <a:lvl4pPr marL="1025130" indent="0">
              <a:buNone/>
              <a:defRPr sz="1100">
                <a:solidFill>
                  <a:schemeClr val="tx1">
                    <a:tint val="75000"/>
                  </a:schemeClr>
                </a:solidFill>
              </a:defRPr>
            </a:lvl4pPr>
            <a:lvl5pPr marL="1366840" indent="0">
              <a:buNone/>
              <a:defRPr sz="1100">
                <a:solidFill>
                  <a:schemeClr val="tx1">
                    <a:tint val="75000"/>
                  </a:schemeClr>
                </a:solidFill>
              </a:defRPr>
            </a:lvl5pPr>
            <a:lvl6pPr marL="1708619" indent="0">
              <a:buNone/>
              <a:defRPr sz="1100">
                <a:solidFill>
                  <a:schemeClr val="tx1">
                    <a:tint val="75000"/>
                  </a:schemeClr>
                </a:solidFill>
              </a:defRPr>
            </a:lvl6pPr>
            <a:lvl7pPr marL="2050259" indent="0">
              <a:buNone/>
              <a:defRPr sz="1100">
                <a:solidFill>
                  <a:schemeClr val="tx1">
                    <a:tint val="75000"/>
                  </a:schemeClr>
                </a:solidFill>
              </a:defRPr>
            </a:lvl7pPr>
            <a:lvl8pPr marL="2391900" indent="0">
              <a:buNone/>
              <a:defRPr sz="1100">
                <a:solidFill>
                  <a:schemeClr val="tx1">
                    <a:tint val="75000"/>
                  </a:schemeClr>
                </a:solidFill>
              </a:defRPr>
            </a:lvl8pPr>
            <a:lvl9pPr marL="2733563"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6619867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9161462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632"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374"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8049100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418" y="1035169"/>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317"/>
            <a:ext cx="5240734" cy="1041401"/>
          </a:xfrm>
        </p:spPr>
        <p:txBody>
          <a:bodyPr anchor="t">
            <a:normAutofit/>
          </a:bodyPr>
          <a:lstStyle>
            <a:lvl1pPr marL="0" indent="0" algn="r">
              <a:buNone/>
              <a:defRPr sz="1600">
                <a:solidFill>
                  <a:schemeClr val="tx1"/>
                </a:solidFill>
              </a:defRPr>
            </a:lvl1pPr>
            <a:lvl2pPr marL="341849" indent="0" algn="ctr">
              <a:buNone/>
              <a:defRPr>
                <a:solidFill>
                  <a:schemeClr val="tx1">
                    <a:tint val="75000"/>
                  </a:schemeClr>
                </a:solidFill>
              </a:defRPr>
            </a:lvl2pPr>
            <a:lvl3pPr marL="683811" indent="0" algn="ctr">
              <a:buNone/>
              <a:defRPr>
                <a:solidFill>
                  <a:schemeClr val="tx1">
                    <a:tint val="75000"/>
                  </a:schemeClr>
                </a:solidFill>
              </a:defRPr>
            </a:lvl3pPr>
            <a:lvl4pPr marL="1025717" indent="0" algn="ctr">
              <a:buNone/>
              <a:defRPr>
                <a:solidFill>
                  <a:schemeClr val="tx1">
                    <a:tint val="75000"/>
                  </a:schemeClr>
                </a:solidFill>
              </a:defRPr>
            </a:lvl4pPr>
            <a:lvl5pPr marL="1367622" indent="0" algn="ctr">
              <a:buNone/>
              <a:defRPr>
                <a:solidFill>
                  <a:schemeClr val="tx1">
                    <a:tint val="75000"/>
                  </a:schemeClr>
                </a:solidFill>
              </a:defRPr>
            </a:lvl5pPr>
            <a:lvl6pPr marL="1709585" indent="0" algn="ctr">
              <a:buNone/>
              <a:defRPr>
                <a:solidFill>
                  <a:schemeClr val="tx1">
                    <a:tint val="75000"/>
                  </a:schemeClr>
                </a:solidFill>
              </a:defRPr>
            </a:lvl6pPr>
            <a:lvl7pPr marL="2051432" indent="0" algn="ctr">
              <a:buNone/>
              <a:defRPr>
                <a:solidFill>
                  <a:schemeClr val="tx1">
                    <a:tint val="75000"/>
                  </a:schemeClr>
                </a:solidFill>
              </a:defRPr>
            </a:lvl7pPr>
            <a:lvl8pPr marL="2393280" indent="0" algn="ctr">
              <a:buNone/>
              <a:defRPr>
                <a:solidFill>
                  <a:schemeClr val="tx1">
                    <a:tint val="75000"/>
                  </a:schemeClr>
                </a:solidFill>
              </a:defRPr>
            </a:lvl8pPr>
            <a:lvl9pPr marL="273512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29906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4010"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7518826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1849" indent="0">
              <a:buNone/>
              <a:defRPr sz="1400">
                <a:solidFill>
                  <a:schemeClr val="tx1">
                    <a:tint val="75000"/>
                  </a:schemeClr>
                </a:solidFill>
              </a:defRPr>
            </a:lvl2pPr>
            <a:lvl3pPr marL="683811" indent="0">
              <a:buNone/>
              <a:defRPr sz="1200">
                <a:solidFill>
                  <a:schemeClr val="tx1">
                    <a:tint val="75000"/>
                  </a:schemeClr>
                </a:solidFill>
              </a:defRPr>
            </a:lvl3pPr>
            <a:lvl4pPr marL="1025717" indent="0">
              <a:buNone/>
              <a:defRPr sz="1100">
                <a:solidFill>
                  <a:schemeClr val="tx1">
                    <a:tint val="75000"/>
                  </a:schemeClr>
                </a:solidFill>
              </a:defRPr>
            </a:lvl4pPr>
            <a:lvl5pPr marL="1367622" indent="0">
              <a:buNone/>
              <a:defRPr sz="1100">
                <a:solidFill>
                  <a:schemeClr val="tx1">
                    <a:tint val="75000"/>
                  </a:schemeClr>
                </a:solidFill>
              </a:defRPr>
            </a:lvl5pPr>
            <a:lvl6pPr marL="1709585" indent="0">
              <a:buNone/>
              <a:defRPr sz="1100">
                <a:solidFill>
                  <a:schemeClr val="tx1">
                    <a:tint val="75000"/>
                  </a:schemeClr>
                </a:solidFill>
              </a:defRPr>
            </a:lvl6pPr>
            <a:lvl7pPr marL="2051432" indent="0">
              <a:buNone/>
              <a:defRPr sz="1100">
                <a:solidFill>
                  <a:schemeClr val="tx1">
                    <a:tint val="75000"/>
                  </a:schemeClr>
                </a:solidFill>
              </a:defRPr>
            </a:lvl7pPr>
            <a:lvl8pPr marL="2393280" indent="0">
              <a:buNone/>
              <a:defRPr sz="1100">
                <a:solidFill>
                  <a:schemeClr val="tx1">
                    <a:tint val="75000"/>
                  </a:schemeClr>
                </a:solidFill>
              </a:defRPr>
            </a:lvl8pPr>
            <a:lvl9pPr marL="273512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2943219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468"/>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367"/>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5773099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4017"/>
            <a:ext cx="3455391" cy="432197"/>
          </a:xfrm>
        </p:spPr>
        <p:txBody>
          <a:bodyPr anchor="b">
            <a:noAutofit/>
          </a:bodyPr>
          <a:lstStyle>
            <a:lvl1pPr marL="0" indent="0">
              <a:buNone/>
              <a:defRPr sz="2100" b="0">
                <a:solidFill>
                  <a:schemeClr val="accent1">
                    <a:lumMod val="75000"/>
                  </a:schemeClr>
                </a:solidFill>
              </a:defRPr>
            </a:lvl1pPr>
            <a:lvl2pPr marL="341849" indent="0">
              <a:buNone/>
              <a:defRPr sz="1500" b="1"/>
            </a:lvl2pPr>
            <a:lvl3pPr marL="683811" indent="0">
              <a:buNone/>
              <a:defRPr sz="1400" b="1"/>
            </a:lvl3pPr>
            <a:lvl4pPr marL="1025717" indent="0">
              <a:buNone/>
              <a:defRPr sz="1200" b="1"/>
            </a:lvl4pPr>
            <a:lvl5pPr marL="1367622" indent="0">
              <a:buNone/>
              <a:defRPr sz="1200" b="1"/>
            </a:lvl5pPr>
            <a:lvl6pPr marL="1709585" indent="0">
              <a:buNone/>
              <a:defRPr sz="1200" b="1"/>
            </a:lvl6pPr>
            <a:lvl7pPr marL="2051432" indent="0">
              <a:buNone/>
              <a:defRPr sz="1200" b="1"/>
            </a:lvl7pPr>
            <a:lvl8pPr marL="2393280" indent="0">
              <a:buNone/>
              <a:defRPr sz="1200" b="1"/>
            </a:lvl8pPr>
            <a:lvl9pPr marL="2735129"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620"/>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483" y="2000367"/>
            <a:ext cx="3466903" cy="432197"/>
          </a:xfrm>
        </p:spPr>
        <p:txBody>
          <a:bodyPr anchor="b">
            <a:noAutofit/>
          </a:bodyPr>
          <a:lstStyle>
            <a:lvl1pPr marL="0" indent="0">
              <a:buNone/>
              <a:defRPr sz="2100" b="0">
                <a:solidFill>
                  <a:schemeClr val="accent1">
                    <a:lumMod val="75000"/>
                  </a:schemeClr>
                </a:solidFill>
              </a:defRPr>
            </a:lvl1pPr>
            <a:lvl2pPr marL="341849" indent="0">
              <a:buNone/>
              <a:defRPr sz="1500" b="1"/>
            </a:lvl2pPr>
            <a:lvl3pPr marL="683811" indent="0">
              <a:buNone/>
              <a:defRPr sz="1400" b="1"/>
            </a:lvl3pPr>
            <a:lvl4pPr marL="1025717" indent="0">
              <a:buNone/>
              <a:defRPr sz="1200" b="1"/>
            </a:lvl4pPr>
            <a:lvl5pPr marL="1367622" indent="0">
              <a:buNone/>
              <a:defRPr sz="1200" b="1"/>
            </a:lvl5pPr>
            <a:lvl6pPr marL="1709585" indent="0">
              <a:buNone/>
              <a:defRPr sz="1200" b="1"/>
            </a:lvl6pPr>
            <a:lvl7pPr marL="2051432" indent="0">
              <a:buNone/>
              <a:defRPr sz="1200" b="1"/>
            </a:lvl7pPr>
            <a:lvl8pPr marL="2393280" indent="0">
              <a:buNone/>
              <a:defRPr sz="1200" b="1"/>
            </a:lvl8pPr>
            <a:lvl9pPr marL="273512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620"/>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567414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294469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1695217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467"/>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1849" indent="0">
              <a:buNone/>
              <a:defRPr sz="900"/>
            </a:lvl2pPr>
            <a:lvl3pPr marL="683811" indent="0">
              <a:buNone/>
              <a:defRPr sz="800"/>
            </a:lvl3pPr>
            <a:lvl4pPr marL="1025717" indent="0">
              <a:buNone/>
              <a:defRPr sz="700"/>
            </a:lvl4pPr>
            <a:lvl5pPr marL="1367622" indent="0">
              <a:buNone/>
              <a:defRPr sz="700"/>
            </a:lvl5pPr>
            <a:lvl6pPr marL="1709585" indent="0">
              <a:buNone/>
              <a:defRPr sz="700"/>
            </a:lvl6pPr>
            <a:lvl7pPr marL="2051432" indent="0">
              <a:buNone/>
              <a:defRPr sz="700"/>
            </a:lvl7pPr>
            <a:lvl8pPr marL="2393280" indent="0">
              <a:buNone/>
              <a:defRPr sz="700"/>
            </a:lvl8pPr>
            <a:lvl9pPr marL="273512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60866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160"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128"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849" indent="0">
              <a:buNone/>
              <a:defRPr sz="1200"/>
            </a:lvl2pPr>
            <a:lvl3pPr marL="683811" indent="0">
              <a:buNone/>
              <a:defRPr sz="1200"/>
            </a:lvl3pPr>
            <a:lvl4pPr marL="1025717" indent="0">
              <a:buNone/>
              <a:defRPr sz="1200"/>
            </a:lvl4pPr>
            <a:lvl5pPr marL="1367622" indent="0">
              <a:buNone/>
              <a:defRPr sz="1200"/>
            </a:lvl5pPr>
            <a:lvl6pPr marL="1709585" indent="0">
              <a:buNone/>
              <a:defRPr sz="1200"/>
            </a:lvl6pPr>
            <a:lvl7pPr marL="2051432" indent="0">
              <a:buNone/>
              <a:defRPr sz="1200"/>
            </a:lvl7pPr>
            <a:lvl8pPr marL="2393280" indent="0">
              <a:buNone/>
              <a:defRPr sz="1200"/>
            </a:lvl8pPr>
            <a:lvl9pPr marL="273512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160" y="2343149"/>
            <a:ext cx="4069619" cy="1371600"/>
          </a:xfrm>
        </p:spPr>
        <p:txBody>
          <a:bodyPr>
            <a:normAutofit/>
          </a:bodyPr>
          <a:lstStyle>
            <a:lvl1pPr marL="0" indent="0" algn="ctr">
              <a:buNone/>
              <a:defRPr sz="1400"/>
            </a:lvl1pPr>
            <a:lvl2pPr marL="341849" indent="0">
              <a:buNone/>
              <a:defRPr sz="900"/>
            </a:lvl2pPr>
            <a:lvl3pPr marL="683811" indent="0">
              <a:buNone/>
              <a:defRPr sz="800"/>
            </a:lvl3pPr>
            <a:lvl4pPr marL="1025717" indent="0">
              <a:buNone/>
              <a:defRPr sz="700"/>
            </a:lvl4pPr>
            <a:lvl5pPr marL="1367622" indent="0">
              <a:buNone/>
              <a:defRPr sz="700"/>
            </a:lvl5pPr>
            <a:lvl6pPr marL="1709585" indent="0">
              <a:buNone/>
              <a:defRPr sz="700"/>
            </a:lvl6pPr>
            <a:lvl7pPr marL="2051432" indent="0">
              <a:buNone/>
              <a:defRPr sz="700"/>
            </a:lvl7pPr>
            <a:lvl8pPr marL="2393280" indent="0">
              <a:buNone/>
              <a:defRPr sz="700"/>
            </a:lvl8pPr>
            <a:lvl9pPr marL="273512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2399097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1849" indent="0">
              <a:buNone/>
              <a:defRPr sz="1200"/>
            </a:lvl2pPr>
            <a:lvl3pPr marL="683811" indent="0">
              <a:buNone/>
              <a:defRPr sz="1200"/>
            </a:lvl3pPr>
            <a:lvl4pPr marL="1025717" indent="0">
              <a:buNone/>
              <a:defRPr sz="1200"/>
            </a:lvl4pPr>
            <a:lvl5pPr marL="1367622" indent="0">
              <a:buNone/>
              <a:defRPr sz="1200"/>
            </a:lvl5pPr>
            <a:lvl6pPr marL="1709585" indent="0">
              <a:buNone/>
              <a:defRPr sz="1200"/>
            </a:lvl6pPr>
            <a:lvl7pPr marL="2051432" indent="0">
              <a:buNone/>
              <a:defRPr sz="1200"/>
            </a:lvl7pPr>
            <a:lvl8pPr marL="2393280" indent="0">
              <a:buNone/>
              <a:defRPr sz="1200"/>
            </a:lvl8pPr>
            <a:lvl9pPr marL="273512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1849" indent="0">
              <a:buNone/>
              <a:defRPr sz="900"/>
            </a:lvl2pPr>
            <a:lvl3pPr marL="683811" indent="0">
              <a:buNone/>
              <a:defRPr sz="800"/>
            </a:lvl3pPr>
            <a:lvl4pPr marL="1025717" indent="0">
              <a:buNone/>
              <a:defRPr sz="700"/>
            </a:lvl4pPr>
            <a:lvl5pPr marL="1367622" indent="0">
              <a:buNone/>
              <a:defRPr sz="700"/>
            </a:lvl5pPr>
            <a:lvl6pPr marL="1709585" indent="0">
              <a:buNone/>
              <a:defRPr sz="700"/>
            </a:lvl6pPr>
            <a:lvl7pPr marL="2051432" indent="0">
              <a:buNone/>
              <a:defRPr sz="700"/>
            </a:lvl7pPr>
            <a:lvl8pPr marL="2393280" indent="0">
              <a:buNone/>
              <a:defRPr sz="700"/>
            </a:lvl8pPr>
            <a:lvl9pPr marL="273512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4753620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1849" indent="0">
              <a:buNone/>
              <a:defRPr sz="1400">
                <a:solidFill>
                  <a:schemeClr val="tx1">
                    <a:tint val="75000"/>
                  </a:schemeClr>
                </a:solidFill>
              </a:defRPr>
            </a:lvl2pPr>
            <a:lvl3pPr marL="683811" indent="0">
              <a:buNone/>
              <a:defRPr sz="1200">
                <a:solidFill>
                  <a:schemeClr val="tx1">
                    <a:tint val="75000"/>
                  </a:schemeClr>
                </a:solidFill>
              </a:defRPr>
            </a:lvl3pPr>
            <a:lvl4pPr marL="1025717" indent="0">
              <a:buNone/>
              <a:defRPr sz="1100">
                <a:solidFill>
                  <a:schemeClr val="tx1">
                    <a:tint val="75000"/>
                  </a:schemeClr>
                </a:solidFill>
              </a:defRPr>
            </a:lvl4pPr>
            <a:lvl5pPr marL="1367622" indent="0">
              <a:buNone/>
              <a:defRPr sz="1100">
                <a:solidFill>
                  <a:schemeClr val="tx1">
                    <a:tint val="75000"/>
                  </a:schemeClr>
                </a:solidFill>
              </a:defRPr>
            </a:lvl5pPr>
            <a:lvl6pPr marL="1709585" indent="0">
              <a:buNone/>
              <a:defRPr sz="1100">
                <a:solidFill>
                  <a:schemeClr val="tx1">
                    <a:tint val="75000"/>
                  </a:schemeClr>
                </a:solidFill>
              </a:defRPr>
            </a:lvl6pPr>
            <a:lvl7pPr marL="2051432" indent="0">
              <a:buNone/>
              <a:defRPr sz="1100">
                <a:solidFill>
                  <a:schemeClr val="tx1">
                    <a:tint val="75000"/>
                  </a:schemeClr>
                </a:solidFill>
              </a:defRPr>
            </a:lvl7pPr>
            <a:lvl8pPr marL="2393280" indent="0">
              <a:buNone/>
              <a:defRPr sz="1100">
                <a:solidFill>
                  <a:schemeClr val="tx1">
                    <a:tint val="75000"/>
                  </a:schemeClr>
                </a:solidFill>
              </a:defRPr>
            </a:lvl8pPr>
            <a:lvl9pPr marL="273512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203070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405" tIns="34289" rIns="68405"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849">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405" tIns="34289" rIns="68405"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849">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1849" indent="0">
              <a:buFontTx/>
              <a:buNone/>
              <a:defRPr/>
            </a:lvl2pPr>
            <a:lvl3pPr marL="683811" indent="0">
              <a:buFontTx/>
              <a:buNone/>
              <a:defRPr/>
            </a:lvl3pPr>
            <a:lvl4pPr marL="1025717" indent="0">
              <a:buFontTx/>
              <a:buNone/>
              <a:defRPr/>
            </a:lvl4pPr>
            <a:lvl5pPr marL="1367622"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1849" indent="0">
              <a:buNone/>
              <a:defRPr sz="1400">
                <a:solidFill>
                  <a:schemeClr val="tx1">
                    <a:tint val="75000"/>
                  </a:schemeClr>
                </a:solidFill>
              </a:defRPr>
            </a:lvl2pPr>
            <a:lvl3pPr marL="683811" indent="0">
              <a:buNone/>
              <a:defRPr sz="1200">
                <a:solidFill>
                  <a:schemeClr val="tx1">
                    <a:tint val="75000"/>
                  </a:schemeClr>
                </a:solidFill>
              </a:defRPr>
            </a:lvl3pPr>
            <a:lvl4pPr marL="1025717" indent="0">
              <a:buNone/>
              <a:defRPr sz="1100">
                <a:solidFill>
                  <a:schemeClr val="tx1">
                    <a:tint val="75000"/>
                  </a:schemeClr>
                </a:solidFill>
              </a:defRPr>
            </a:lvl4pPr>
            <a:lvl5pPr marL="1367622" indent="0">
              <a:buNone/>
              <a:defRPr sz="1100">
                <a:solidFill>
                  <a:schemeClr val="tx1">
                    <a:tint val="75000"/>
                  </a:schemeClr>
                </a:solidFill>
              </a:defRPr>
            </a:lvl5pPr>
            <a:lvl6pPr marL="1709585" indent="0">
              <a:buNone/>
              <a:defRPr sz="1100">
                <a:solidFill>
                  <a:schemeClr val="tx1">
                    <a:tint val="75000"/>
                  </a:schemeClr>
                </a:solidFill>
              </a:defRPr>
            </a:lvl6pPr>
            <a:lvl7pPr marL="2051432" indent="0">
              <a:buNone/>
              <a:defRPr sz="1100">
                <a:solidFill>
                  <a:schemeClr val="tx1">
                    <a:tint val="75000"/>
                  </a:schemeClr>
                </a:solidFill>
              </a:defRPr>
            </a:lvl7pPr>
            <a:lvl8pPr marL="2393280" indent="0">
              <a:buNone/>
              <a:defRPr sz="1100">
                <a:solidFill>
                  <a:schemeClr val="tx1">
                    <a:tint val="75000"/>
                  </a:schemeClr>
                </a:solidFill>
              </a:defRPr>
            </a:lvl8pPr>
            <a:lvl9pPr marL="273512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3251447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1849" indent="0">
              <a:buNone/>
              <a:defRPr sz="1400">
                <a:solidFill>
                  <a:schemeClr val="tx1">
                    <a:tint val="75000"/>
                  </a:schemeClr>
                </a:solidFill>
              </a:defRPr>
            </a:lvl2pPr>
            <a:lvl3pPr marL="683811" indent="0">
              <a:buNone/>
              <a:defRPr sz="1200">
                <a:solidFill>
                  <a:schemeClr val="tx1">
                    <a:tint val="75000"/>
                  </a:schemeClr>
                </a:solidFill>
              </a:defRPr>
            </a:lvl3pPr>
            <a:lvl4pPr marL="1025717" indent="0">
              <a:buNone/>
              <a:defRPr sz="1100">
                <a:solidFill>
                  <a:schemeClr val="tx1">
                    <a:tint val="75000"/>
                  </a:schemeClr>
                </a:solidFill>
              </a:defRPr>
            </a:lvl4pPr>
            <a:lvl5pPr marL="1367622" indent="0">
              <a:buNone/>
              <a:defRPr sz="1100">
                <a:solidFill>
                  <a:schemeClr val="tx1">
                    <a:tint val="75000"/>
                  </a:schemeClr>
                </a:solidFill>
              </a:defRPr>
            </a:lvl5pPr>
            <a:lvl6pPr marL="1709585" indent="0">
              <a:buNone/>
              <a:defRPr sz="1100">
                <a:solidFill>
                  <a:schemeClr val="tx1">
                    <a:tint val="75000"/>
                  </a:schemeClr>
                </a:solidFill>
              </a:defRPr>
            </a:lvl6pPr>
            <a:lvl7pPr marL="2051432" indent="0">
              <a:buNone/>
              <a:defRPr sz="1100">
                <a:solidFill>
                  <a:schemeClr val="tx1">
                    <a:tint val="75000"/>
                  </a:schemeClr>
                </a:solidFill>
              </a:defRPr>
            </a:lvl7pPr>
            <a:lvl8pPr marL="2393280" indent="0">
              <a:buNone/>
              <a:defRPr sz="1100">
                <a:solidFill>
                  <a:schemeClr val="tx1">
                    <a:tint val="75000"/>
                  </a:schemeClr>
                </a:solidFill>
              </a:defRPr>
            </a:lvl8pPr>
            <a:lvl9pPr marL="273512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113065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405" tIns="34289" rIns="68405"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1849">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405" tIns="34289" rIns="68405"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1849">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405" tIns="34289" rIns="68405"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1849" indent="0">
              <a:buNone/>
              <a:defRPr sz="1400">
                <a:solidFill>
                  <a:schemeClr val="tx1">
                    <a:tint val="75000"/>
                  </a:schemeClr>
                </a:solidFill>
              </a:defRPr>
            </a:lvl2pPr>
            <a:lvl3pPr marL="683811" indent="0">
              <a:buNone/>
              <a:defRPr sz="1200">
                <a:solidFill>
                  <a:schemeClr val="tx1">
                    <a:tint val="75000"/>
                  </a:schemeClr>
                </a:solidFill>
              </a:defRPr>
            </a:lvl3pPr>
            <a:lvl4pPr marL="1025717" indent="0">
              <a:buNone/>
              <a:defRPr sz="1100">
                <a:solidFill>
                  <a:schemeClr val="tx1">
                    <a:tint val="75000"/>
                  </a:schemeClr>
                </a:solidFill>
              </a:defRPr>
            </a:lvl4pPr>
            <a:lvl5pPr marL="1367622" indent="0">
              <a:buNone/>
              <a:defRPr sz="1100">
                <a:solidFill>
                  <a:schemeClr val="tx1">
                    <a:tint val="75000"/>
                  </a:schemeClr>
                </a:solidFill>
              </a:defRPr>
            </a:lvl5pPr>
            <a:lvl6pPr marL="1709585" indent="0">
              <a:buNone/>
              <a:defRPr sz="1100">
                <a:solidFill>
                  <a:schemeClr val="tx1">
                    <a:tint val="75000"/>
                  </a:schemeClr>
                </a:solidFill>
              </a:defRPr>
            </a:lvl6pPr>
            <a:lvl7pPr marL="2051432" indent="0">
              <a:buNone/>
              <a:defRPr sz="1100">
                <a:solidFill>
                  <a:schemeClr val="tx1">
                    <a:tint val="75000"/>
                  </a:schemeClr>
                </a:solidFill>
              </a:defRPr>
            </a:lvl7pPr>
            <a:lvl8pPr marL="2393280" indent="0">
              <a:buNone/>
              <a:defRPr sz="1100">
                <a:solidFill>
                  <a:schemeClr val="tx1">
                    <a:tint val="75000"/>
                  </a:schemeClr>
                </a:solidFill>
              </a:defRPr>
            </a:lvl8pPr>
            <a:lvl9pPr marL="273512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1572564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405" tIns="34289" rIns="68405"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405" tIns="34289" rIns="68405"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1849" indent="0">
              <a:buNone/>
              <a:defRPr sz="1400">
                <a:solidFill>
                  <a:schemeClr val="tx1">
                    <a:tint val="75000"/>
                  </a:schemeClr>
                </a:solidFill>
              </a:defRPr>
            </a:lvl2pPr>
            <a:lvl3pPr marL="683811" indent="0">
              <a:buNone/>
              <a:defRPr sz="1200">
                <a:solidFill>
                  <a:schemeClr val="tx1">
                    <a:tint val="75000"/>
                  </a:schemeClr>
                </a:solidFill>
              </a:defRPr>
            </a:lvl3pPr>
            <a:lvl4pPr marL="1025717" indent="0">
              <a:buNone/>
              <a:defRPr sz="1100">
                <a:solidFill>
                  <a:schemeClr val="tx1">
                    <a:tint val="75000"/>
                  </a:schemeClr>
                </a:solidFill>
              </a:defRPr>
            </a:lvl4pPr>
            <a:lvl5pPr marL="1367622" indent="0">
              <a:buNone/>
              <a:defRPr sz="1100">
                <a:solidFill>
                  <a:schemeClr val="tx1">
                    <a:tint val="75000"/>
                  </a:schemeClr>
                </a:solidFill>
              </a:defRPr>
            </a:lvl5pPr>
            <a:lvl6pPr marL="1709585" indent="0">
              <a:buNone/>
              <a:defRPr sz="1100">
                <a:solidFill>
                  <a:schemeClr val="tx1">
                    <a:tint val="75000"/>
                  </a:schemeClr>
                </a:solidFill>
              </a:defRPr>
            </a:lvl6pPr>
            <a:lvl7pPr marL="2051432" indent="0">
              <a:buNone/>
              <a:defRPr sz="1100">
                <a:solidFill>
                  <a:schemeClr val="tx1">
                    <a:tint val="75000"/>
                  </a:schemeClr>
                </a:solidFill>
              </a:defRPr>
            </a:lvl7pPr>
            <a:lvl8pPr marL="2393280" indent="0">
              <a:buNone/>
              <a:defRPr sz="1100">
                <a:solidFill>
                  <a:schemeClr val="tx1">
                    <a:tint val="75000"/>
                  </a:schemeClr>
                </a:solidFill>
              </a:defRPr>
            </a:lvl8pPr>
            <a:lvl9pPr marL="273512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2431325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0571309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609"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351"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776674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394" y="1035145"/>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293"/>
            <a:ext cx="5240734" cy="1041401"/>
          </a:xfrm>
        </p:spPr>
        <p:txBody>
          <a:bodyPr anchor="t">
            <a:normAutofit/>
          </a:bodyPr>
          <a:lstStyle>
            <a:lvl1pPr marL="0" indent="0" algn="r">
              <a:buNone/>
              <a:defRPr sz="1600">
                <a:solidFill>
                  <a:schemeClr val="tx1"/>
                </a:solidFill>
              </a:defRPr>
            </a:lvl1pPr>
            <a:lvl2pPr marL="342065" indent="0" algn="ctr">
              <a:buNone/>
              <a:defRPr>
                <a:solidFill>
                  <a:schemeClr val="tx1">
                    <a:tint val="75000"/>
                  </a:schemeClr>
                </a:solidFill>
              </a:defRPr>
            </a:lvl2pPr>
            <a:lvl3pPr marL="684219" indent="0" algn="ctr">
              <a:buNone/>
              <a:defRPr>
                <a:solidFill>
                  <a:schemeClr val="tx1">
                    <a:tint val="75000"/>
                  </a:schemeClr>
                </a:solidFill>
              </a:defRPr>
            </a:lvl3pPr>
            <a:lvl4pPr marL="1026329" indent="0" algn="ctr">
              <a:buNone/>
              <a:defRPr>
                <a:solidFill>
                  <a:schemeClr val="tx1">
                    <a:tint val="75000"/>
                  </a:schemeClr>
                </a:solidFill>
              </a:defRPr>
            </a:lvl4pPr>
            <a:lvl5pPr marL="1368438" indent="0" algn="ctr">
              <a:buNone/>
              <a:defRPr>
                <a:solidFill>
                  <a:schemeClr val="tx1">
                    <a:tint val="75000"/>
                  </a:schemeClr>
                </a:solidFill>
              </a:defRPr>
            </a:lvl5pPr>
            <a:lvl6pPr marL="1710593" indent="0" algn="ctr">
              <a:buNone/>
              <a:defRPr>
                <a:solidFill>
                  <a:schemeClr val="tx1">
                    <a:tint val="75000"/>
                  </a:schemeClr>
                </a:solidFill>
              </a:defRPr>
            </a:lvl6pPr>
            <a:lvl7pPr marL="2052656" indent="0" algn="ctr">
              <a:buNone/>
              <a:defRPr>
                <a:solidFill>
                  <a:schemeClr val="tx1">
                    <a:tint val="75000"/>
                  </a:schemeClr>
                </a:solidFill>
              </a:defRPr>
            </a:lvl7pPr>
            <a:lvl8pPr marL="2394720" indent="0" algn="ctr">
              <a:buNone/>
              <a:defRPr>
                <a:solidFill>
                  <a:schemeClr val="tx1">
                    <a:tint val="75000"/>
                  </a:schemeClr>
                </a:solidFill>
              </a:defRPr>
            </a:lvl8pPr>
            <a:lvl9pPr marL="273678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3502128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3986"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8056014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2065" indent="0">
              <a:buNone/>
              <a:defRPr sz="1400">
                <a:solidFill>
                  <a:schemeClr val="tx1">
                    <a:tint val="75000"/>
                  </a:schemeClr>
                </a:solidFill>
              </a:defRPr>
            </a:lvl2pPr>
            <a:lvl3pPr marL="684219" indent="0">
              <a:buNone/>
              <a:defRPr sz="1200">
                <a:solidFill>
                  <a:schemeClr val="tx1">
                    <a:tint val="75000"/>
                  </a:schemeClr>
                </a:solidFill>
              </a:defRPr>
            </a:lvl3pPr>
            <a:lvl4pPr marL="1026329" indent="0">
              <a:buNone/>
              <a:defRPr sz="1100">
                <a:solidFill>
                  <a:schemeClr val="tx1">
                    <a:tint val="75000"/>
                  </a:schemeClr>
                </a:solidFill>
              </a:defRPr>
            </a:lvl4pPr>
            <a:lvl5pPr marL="1368438" indent="0">
              <a:buNone/>
              <a:defRPr sz="1100">
                <a:solidFill>
                  <a:schemeClr val="tx1">
                    <a:tint val="75000"/>
                  </a:schemeClr>
                </a:solidFill>
              </a:defRPr>
            </a:lvl5pPr>
            <a:lvl6pPr marL="1710593" indent="0">
              <a:buNone/>
              <a:defRPr sz="1100">
                <a:solidFill>
                  <a:schemeClr val="tx1">
                    <a:tint val="75000"/>
                  </a:schemeClr>
                </a:solidFill>
              </a:defRPr>
            </a:lvl6pPr>
            <a:lvl7pPr marL="2052656" indent="0">
              <a:buNone/>
              <a:defRPr sz="1100">
                <a:solidFill>
                  <a:schemeClr val="tx1">
                    <a:tint val="75000"/>
                  </a:schemeClr>
                </a:solidFill>
              </a:defRPr>
            </a:lvl7pPr>
            <a:lvl8pPr marL="2394720" indent="0">
              <a:buNone/>
              <a:defRPr sz="1100">
                <a:solidFill>
                  <a:schemeClr val="tx1">
                    <a:tint val="75000"/>
                  </a:schemeClr>
                </a:solidFill>
              </a:defRPr>
            </a:lvl8pPr>
            <a:lvl9pPr marL="273678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0767732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444"/>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85" y="2000343"/>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8777571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3993"/>
            <a:ext cx="3455391" cy="432197"/>
          </a:xfrm>
        </p:spPr>
        <p:txBody>
          <a:bodyPr anchor="b">
            <a:noAutofit/>
          </a:bodyPr>
          <a:lstStyle>
            <a:lvl1pPr marL="0" indent="0">
              <a:buNone/>
              <a:defRPr sz="2100" b="0">
                <a:solidFill>
                  <a:schemeClr val="accent1">
                    <a:lumMod val="75000"/>
                  </a:schemeClr>
                </a:solidFill>
              </a:defRPr>
            </a:lvl1pPr>
            <a:lvl2pPr marL="342065" indent="0">
              <a:buNone/>
              <a:defRPr sz="1500" b="1"/>
            </a:lvl2pPr>
            <a:lvl3pPr marL="684219" indent="0">
              <a:buNone/>
              <a:defRPr sz="1400" b="1"/>
            </a:lvl3pPr>
            <a:lvl4pPr marL="1026329" indent="0">
              <a:buNone/>
              <a:defRPr sz="1200" b="1"/>
            </a:lvl4pPr>
            <a:lvl5pPr marL="1368438" indent="0">
              <a:buNone/>
              <a:defRPr sz="1200" b="1"/>
            </a:lvl5pPr>
            <a:lvl6pPr marL="1710593" indent="0">
              <a:buNone/>
              <a:defRPr sz="1200" b="1"/>
            </a:lvl6pPr>
            <a:lvl7pPr marL="2052656" indent="0">
              <a:buNone/>
              <a:defRPr sz="1200" b="1"/>
            </a:lvl7pPr>
            <a:lvl8pPr marL="2394720" indent="0">
              <a:buNone/>
              <a:defRPr sz="1200" b="1"/>
            </a:lvl8pPr>
            <a:lvl9pPr marL="2736785"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596"/>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459" y="2000343"/>
            <a:ext cx="3466903" cy="432197"/>
          </a:xfrm>
        </p:spPr>
        <p:txBody>
          <a:bodyPr anchor="b">
            <a:noAutofit/>
          </a:bodyPr>
          <a:lstStyle>
            <a:lvl1pPr marL="0" indent="0">
              <a:buNone/>
              <a:defRPr sz="2100" b="0">
                <a:solidFill>
                  <a:schemeClr val="accent1">
                    <a:lumMod val="75000"/>
                  </a:schemeClr>
                </a:solidFill>
              </a:defRPr>
            </a:lvl1pPr>
            <a:lvl2pPr marL="342065" indent="0">
              <a:buNone/>
              <a:defRPr sz="1500" b="1"/>
            </a:lvl2pPr>
            <a:lvl3pPr marL="684219" indent="0">
              <a:buNone/>
              <a:defRPr sz="1400" b="1"/>
            </a:lvl3pPr>
            <a:lvl4pPr marL="1026329" indent="0">
              <a:buNone/>
              <a:defRPr sz="1200" b="1"/>
            </a:lvl4pPr>
            <a:lvl5pPr marL="1368438" indent="0">
              <a:buNone/>
              <a:defRPr sz="1200" b="1"/>
            </a:lvl5pPr>
            <a:lvl6pPr marL="1710593" indent="0">
              <a:buNone/>
              <a:defRPr sz="1200" b="1"/>
            </a:lvl6pPr>
            <a:lvl7pPr marL="2052656" indent="0">
              <a:buNone/>
              <a:defRPr sz="1200" b="1"/>
            </a:lvl7pPr>
            <a:lvl8pPr marL="2394720" indent="0">
              <a:buNone/>
              <a:defRPr sz="1200" b="1"/>
            </a:lvl8pPr>
            <a:lvl9pPr marL="273678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596"/>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4007525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8012210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4252052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87"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4" y="514443"/>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87" y="2228850"/>
            <a:ext cx="2661841" cy="1371600"/>
          </a:xfrm>
        </p:spPr>
        <p:txBody>
          <a:bodyPr>
            <a:normAutofit/>
          </a:bodyPr>
          <a:lstStyle>
            <a:lvl1pPr marL="0" indent="0" algn="ctr">
              <a:buNone/>
              <a:defRPr sz="1200"/>
            </a:lvl1pPr>
            <a:lvl2pPr marL="342065" indent="0">
              <a:buNone/>
              <a:defRPr sz="900"/>
            </a:lvl2pPr>
            <a:lvl3pPr marL="684219" indent="0">
              <a:buNone/>
              <a:defRPr sz="800"/>
            </a:lvl3pPr>
            <a:lvl4pPr marL="1026329" indent="0">
              <a:buNone/>
              <a:defRPr sz="700"/>
            </a:lvl4pPr>
            <a:lvl5pPr marL="1368438" indent="0">
              <a:buNone/>
              <a:defRPr sz="700"/>
            </a:lvl5pPr>
            <a:lvl6pPr marL="1710593" indent="0">
              <a:buNone/>
              <a:defRPr sz="700"/>
            </a:lvl6pPr>
            <a:lvl7pPr marL="2052656" indent="0">
              <a:buNone/>
              <a:defRPr sz="700"/>
            </a:lvl7pPr>
            <a:lvl8pPr marL="2394720" indent="0">
              <a:buNone/>
              <a:defRPr sz="700"/>
            </a:lvl8pPr>
            <a:lvl9pPr marL="273678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0581366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136"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104"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065" indent="0">
              <a:buNone/>
              <a:defRPr sz="1200"/>
            </a:lvl2pPr>
            <a:lvl3pPr marL="684219" indent="0">
              <a:buNone/>
              <a:defRPr sz="1200"/>
            </a:lvl3pPr>
            <a:lvl4pPr marL="1026329" indent="0">
              <a:buNone/>
              <a:defRPr sz="1200"/>
            </a:lvl4pPr>
            <a:lvl5pPr marL="1368438" indent="0">
              <a:buNone/>
              <a:defRPr sz="1200"/>
            </a:lvl5pPr>
            <a:lvl6pPr marL="1710593" indent="0">
              <a:buNone/>
              <a:defRPr sz="1200"/>
            </a:lvl6pPr>
            <a:lvl7pPr marL="2052656" indent="0">
              <a:buNone/>
              <a:defRPr sz="1200"/>
            </a:lvl7pPr>
            <a:lvl8pPr marL="2394720" indent="0">
              <a:buNone/>
              <a:defRPr sz="1200"/>
            </a:lvl8pPr>
            <a:lvl9pPr marL="273678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136" y="2343149"/>
            <a:ext cx="4069619" cy="1371600"/>
          </a:xfrm>
        </p:spPr>
        <p:txBody>
          <a:bodyPr>
            <a:normAutofit/>
          </a:bodyPr>
          <a:lstStyle>
            <a:lvl1pPr marL="0" indent="0" algn="ctr">
              <a:buNone/>
              <a:defRPr sz="1400"/>
            </a:lvl1pPr>
            <a:lvl2pPr marL="342065" indent="0">
              <a:buNone/>
              <a:defRPr sz="900"/>
            </a:lvl2pPr>
            <a:lvl3pPr marL="684219" indent="0">
              <a:buNone/>
              <a:defRPr sz="800"/>
            </a:lvl3pPr>
            <a:lvl4pPr marL="1026329" indent="0">
              <a:buNone/>
              <a:defRPr sz="700"/>
            </a:lvl4pPr>
            <a:lvl5pPr marL="1368438" indent="0">
              <a:buNone/>
              <a:defRPr sz="700"/>
            </a:lvl5pPr>
            <a:lvl6pPr marL="1710593" indent="0">
              <a:buNone/>
              <a:defRPr sz="700"/>
            </a:lvl6pPr>
            <a:lvl7pPr marL="2052656" indent="0">
              <a:buNone/>
              <a:defRPr sz="700"/>
            </a:lvl7pPr>
            <a:lvl8pPr marL="2394720" indent="0">
              <a:buNone/>
              <a:defRPr sz="700"/>
            </a:lvl8pPr>
            <a:lvl9pPr marL="273678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6306856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065" indent="0">
              <a:buNone/>
              <a:defRPr sz="1200"/>
            </a:lvl2pPr>
            <a:lvl3pPr marL="684219" indent="0">
              <a:buNone/>
              <a:defRPr sz="1200"/>
            </a:lvl3pPr>
            <a:lvl4pPr marL="1026329" indent="0">
              <a:buNone/>
              <a:defRPr sz="1200"/>
            </a:lvl4pPr>
            <a:lvl5pPr marL="1368438" indent="0">
              <a:buNone/>
              <a:defRPr sz="1200"/>
            </a:lvl5pPr>
            <a:lvl6pPr marL="1710593" indent="0">
              <a:buNone/>
              <a:defRPr sz="1200"/>
            </a:lvl6pPr>
            <a:lvl7pPr marL="2052656" indent="0">
              <a:buNone/>
              <a:defRPr sz="1200"/>
            </a:lvl7pPr>
            <a:lvl8pPr marL="2394720" indent="0">
              <a:buNone/>
              <a:defRPr sz="1200"/>
            </a:lvl8pPr>
            <a:lvl9pPr marL="2736785"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2065" indent="0">
              <a:buNone/>
              <a:defRPr sz="900"/>
            </a:lvl2pPr>
            <a:lvl3pPr marL="684219" indent="0">
              <a:buNone/>
              <a:defRPr sz="800"/>
            </a:lvl3pPr>
            <a:lvl4pPr marL="1026329" indent="0">
              <a:buNone/>
              <a:defRPr sz="700"/>
            </a:lvl4pPr>
            <a:lvl5pPr marL="1368438" indent="0">
              <a:buNone/>
              <a:defRPr sz="700"/>
            </a:lvl5pPr>
            <a:lvl6pPr marL="1710593" indent="0">
              <a:buNone/>
              <a:defRPr sz="700"/>
            </a:lvl6pPr>
            <a:lvl7pPr marL="2052656" indent="0">
              <a:buNone/>
              <a:defRPr sz="700"/>
            </a:lvl7pPr>
            <a:lvl8pPr marL="2394720" indent="0">
              <a:buNone/>
              <a:defRPr sz="700"/>
            </a:lvl8pPr>
            <a:lvl9pPr marL="2736785"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5316640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2065" indent="0">
              <a:buNone/>
              <a:defRPr sz="1400">
                <a:solidFill>
                  <a:schemeClr val="tx1">
                    <a:tint val="75000"/>
                  </a:schemeClr>
                </a:solidFill>
              </a:defRPr>
            </a:lvl2pPr>
            <a:lvl3pPr marL="684219" indent="0">
              <a:buNone/>
              <a:defRPr sz="1200">
                <a:solidFill>
                  <a:schemeClr val="tx1">
                    <a:tint val="75000"/>
                  </a:schemeClr>
                </a:solidFill>
              </a:defRPr>
            </a:lvl3pPr>
            <a:lvl4pPr marL="1026329" indent="0">
              <a:buNone/>
              <a:defRPr sz="1100">
                <a:solidFill>
                  <a:schemeClr val="tx1">
                    <a:tint val="75000"/>
                  </a:schemeClr>
                </a:solidFill>
              </a:defRPr>
            </a:lvl4pPr>
            <a:lvl5pPr marL="1368438" indent="0">
              <a:buNone/>
              <a:defRPr sz="1100">
                <a:solidFill>
                  <a:schemeClr val="tx1">
                    <a:tint val="75000"/>
                  </a:schemeClr>
                </a:solidFill>
              </a:defRPr>
            </a:lvl5pPr>
            <a:lvl6pPr marL="1710593" indent="0">
              <a:buNone/>
              <a:defRPr sz="1100">
                <a:solidFill>
                  <a:schemeClr val="tx1">
                    <a:tint val="75000"/>
                  </a:schemeClr>
                </a:solidFill>
              </a:defRPr>
            </a:lvl6pPr>
            <a:lvl7pPr marL="2052656" indent="0">
              <a:buNone/>
              <a:defRPr sz="1100">
                <a:solidFill>
                  <a:schemeClr val="tx1">
                    <a:tint val="75000"/>
                  </a:schemeClr>
                </a:solidFill>
              </a:defRPr>
            </a:lvl7pPr>
            <a:lvl8pPr marL="2394720" indent="0">
              <a:buNone/>
              <a:defRPr sz="1100">
                <a:solidFill>
                  <a:schemeClr val="tx1">
                    <a:tint val="75000"/>
                  </a:schemeClr>
                </a:solidFill>
              </a:defRPr>
            </a:lvl8pPr>
            <a:lvl9pPr marL="273678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3144247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441" tIns="34289" rIns="684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2065">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441" tIns="34289" rIns="684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2065">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2065" indent="0">
              <a:buFontTx/>
              <a:buNone/>
              <a:defRPr/>
            </a:lvl2pPr>
            <a:lvl3pPr marL="684219" indent="0">
              <a:buFontTx/>
              <a:buNone/>
              <a:defRPr/>
            </a:lvl3pPr>
            <a:lvl4pPr marL="1026329" indent="0">
              <a:buFontTx/>
              <a:buNone/>
              <a:defRPr/>
            </a:lvl4pPr>
            <a:lvl5pPr marL="1368438"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2065" indent="0">
              <a:buNone/>
              <a:defRPr sz="1400">
                <a:solidFill>
                  <a:schemeClr val="tx1">
                    <a:tint val="75000"/>
                  </a:schemeClr>
                </a:solidFill>
              </a:defRPr>
            </a:lvl2pPr>
            <a:lvl3pPr marL="684219" indent="0">
              <a:buNone/>
              <a:defRPr sz="1200">
                <a:solidFill>
                  <a:schemeClr val="tx1">
                    <a:tint val="75000"/>
                  </a:schemeClr>
                </a:solidFill>
              </a:defRPr>
            </a:lvl3pPr>
            <a:lvl4pPr marL="1026329" indent="0">
              <a:buNone/>
              <a:defRPr sz="1100">
                <a:solidFill>
                  <a:schemeClr val="tx1">
                    <a:tint val="75000"/>
                  </a:schemeClr>
                </a:solidFill>
              </a:defRPr>
            </a:lvl4pPr>
            <a:lvl5pPr marL="1368438" indent="0">
              <a:buNone/>
              <a:defRPr sz="1100">
                <a:solidFill>
                  <a:schemeClr val="tx1">
                    <a:tint val="75000"/>
                  </a:schemeClr>
                </a:solidFill>
              </a:defRPr>
            </a:lvl5pPr>
            <a:lvl6pPr marL="1710593" indent="0">
              <a:buNone/>
              <a:defRPr sz="1100">
                <a:solidFill>
                  <a:schemeClr val="tx1">
                    <a:tint val="75000"/>
                  </a:schemeClr>
                </a:solidFill>
              </a:defRPr>
            </a:lvl6pPr>
            <a:lvl7pPr marL="2052656" indent="0">
              <a:buNone/>
              <a:defRPr sz="1100">
                <a:solidFill>
                  <a:schemeClr val="tx1">
                    <a:tint val="75000"/>
                  </a:schemeClr>
                </a:solidFill>
              </a:defRPr>
            </a:lvl7pPr>
            <a:lvl8pPr marL="2394720" indent="0">
              <a:buNone/>
              <a:defRPr sz="1100">
                <a:solidFill>
                  <a:schemeClr val="tx1">
                    <a:tint val="75000"/>
                  </a:schemeClr>
                </a:solidFill>
              </a:defRPr>
            </a:lvl8pPr>
            <a:lvl9pPr marL="273678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0130988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2065" indent="0">
              <a:buNone/>
              <a:defRPr sz="1400">
                <a:solidFill>
                  <a:schemeClr val="tx1">
                    <a:tint val="75000"/>
                  </a:schemeClr>
                </a:solidFill>
              </a:defRPr>
            </a:lvl2pPr>
            <a:lvl3pPr marL="684219" indent="0">
              <a:buNone/>
              <a:defRPr sz="1200">
                <a:solidFill>
                  <a:schemeClr val="tx1">
                    <a:tint val="75000"/>
                  </a:schemeClr>
                </a:solidFill>
              </a:defRPr>
            </a:lvl3pPr>
            <a:lvl4pPr marL="1026329" indent="0">
              <a:buNone/>
              <a:defRPr sz="1100">
                <a:solidFill>
                  <a:schemeClr val="tx1">
                    <a:tint val="75000"/>
                  </a:schemeClr>
                </a:solidFill>
              </a:defRPr>
            </a:lvl4pPr>
            <a:lvl5pPr marL="1368438" indent="0">
              <a:buNone/>
              <a:defRPr sz="1100">
                <a:solidFill>
                  <a:schemeClr val="tx1">
                    <a:tint val="75000"/>
                  </a:schemeClr>
                </a:solidFill>
              </a:defRPr>
            </a:lvl5pPr>
            <a:lvl6pPr marL="1710593" indent="0">
              <a:buNone/>
              <a:defRPr sz="1100">
                <a:solidFill>
                  <a:schemeClr val="tx1">
                    <a:tint val="75000"/>
                  </a:schemeClr>
                </a:solidFill>
              </a:defRPr>
            </a:lvl6pPr>
            <a:lvl7pPr marL="2052656" indent="0">
              <a:buNone/>
              <a:defRPr sz="1100">
                <a:solidFill>
                  <a:schemeClr val="tx1">
                    <a:tint val="75000"/>
                  </a:schemeClr>
                </a:solidFill>
              </a:defRPr>
            </a:lvl7pPr>
            <a:lvl8pPr marL="2394720" indent="0">
              <a:buNone/>
              <a:defRPr sz="1100">
                <a:solidFill>
                  <a:schemeClr val="tx1">
                    <a:tint val="75000"/>
                  </a:schemeClr>
                </a:solidFill>
              </a:defRPr>
            </a:lvl8pPr>
            <a:lvl9pPr marL="273678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21572453"/>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441" tIns="34289" rIns="684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2065">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441" tIns="34289" rIns="684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2065">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441" tIns="34289" rIns="68441"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2065" indent="0">
              <a:buNone/>
              <a:defRPr sz="1400">
                <a:solidFill>
                  <a:schemeClr val="tx1">
                    <a:tint val="75000"/>
                  </a:schemeClr>
                </a:solidFill>
              </a:defRPr>
            </a:lvl2pPr>
            <a:lvl3pPr marL="684219" indent="0">
              <a:buNone/>
              <a:defRPr sz="1200">
                <a:solidFill>
                  <a:schemeClr val="tx1">
                    <a:tint val="75000"/>
                  </a:schemeClr>
                </a:solidFill>
              </a:defRPr>
            </a:lvl3pPr>
            <a:lvl4pPr marL="1026329" indent="0">
              <a:buNone/>
              <a:defRPr sz="1100">
                <a:solidFill>
                  <a:schemeClr val="tx1">
                    <a:tint val="75000"/>
                  </a:schemeClr>
                </a:solidFill>
              </a:defRPr>
            </a:lvl4pPr>
            <a:lvl5pPr marL="1368438" indent="0">
              <a:buNone/>
              <a:defRPr sz="1100">
                <a:solidFill>
                  <a:schemeClr val="tx1">
                    <a:tint val="75000"/>
                  </a:schemeClr>
                </a:solidFill>
              </a:defRPr>
            </a:lvl5pPr>
            <a:lvl6pPr marL="1710593" indent="0">
              <a:buNone/>
              <a:defRPr sz="1100">
                <a:solidFill>
                  <a:schemeClr val="tx1">
                    <a:tint val="75000"/>
                  </a:schemeClr>
                </a:solidFill>
              </a:defRPr>
            </a:lvl6pPr>
            <a:lvl7pPr marL="2052656" indent="0">
              <a:buNone/>
              <a:defRPr sz="1100">
                <a:solidFill>
                  <a:schemeClr val="tx1">
                    <a:tint val="75000"/>
                  </a:schemeClr>
                </a:solidFill>
              </a:defRPr>
            </a:lvl7pPr>
            <a:lvl8pPr marL="2394720" indent="0">
              <a:buNone/>
              <a:defRPr sz="1100">
                <a:solidFill>
                  <a:schemeClr val="tx1">
                    <a:tint val="75000"/>
                  </a:schemeClr>
                </a:solidFill>
              </a:defRPr>
            </a:lvl8pPr>
            <a:lvl9pPr marL="273678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6031299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441" tIns="34289" rIns="68441"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441" tIns="34289" rIns="68441"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2065" indent="0">
              <a:buNone/>
              <a:defRPr sz="1400">
                <a:solidFill>
                  <a:schemeClr val="tx1">
                    <a:tint val="75000"/>
                  </a:schemeClr>
                </a:solidFill>
              </a:defRPr>
            </a:lvl2pPr>
            <a:lvl3pPr marL="684219" indent="0">
              <a:buNone/>
              <a:defRPr sz="1200">
                <a:solidFill>
                  <a:schemeClr val="tx1">
                    <a:tint val="75000"/>
                  </a:schemeClr>
                </a:solidFill>
              </a:defRPr>
            </a:lvl3pPr>
            <a:lvl4pPr marL="1026329" indent="0">
              <a:buNone/>
              <a:defRPr sz="1100">
                <a:solidFill>
                  <a:schemeClr val="tx1">
                    <a:tint val="75000"/>
                  </a:schemeClr>
                </a:solidFill>
              </a:defRPr>
            </a:lvl4pPr>
            <a:lvl5pPr marL="1368438" indent="0">
              <a:buNone/>
              <a:defRPr sz="1100">
                <a:solidFill>
                  <a:schemeClr val="tx1">
                    <a:tint val="75000"/>
                  </a:schemeClr>
                </a:solidFill>
              </a:defRPr>
            </a:lvl5pPr>
            <a:lvl6pPr marL="1710593" indent="0">
              <a:buNone/>
              <a:defRPr sz="1100">
                <a:solidFill>
                  <a:schemeClr val="tx1">
                    <a:tint val="75000"/>
                  </a:schemeClr>
                </a:solidFill>
              </a:defRPr>
            </a:lvl6pPr>
            <a:lvl7pPr marL="2052656" indent="0">
              <a:buNone/>
              <a:defRPr sz="1100">
                <a:solidFill>
                  <a:schemeClr val="tx1">
                    <a:tint val="75000"/>
                  </a:schemeClr>
                </a:solidFill>
              </a:defRPr>
            </a:lvl7pPr>
            <a:lvl8pPr marL="2394720" indent="0">
              <a:buNone/>
              <a:defRPr sz="1100">
                <a:solidFill>
                  <a:schemeClr val="tx1">
                    <a:tint val="75000"/>
                  </a:schemeClr>
                </a:solidFill>
              </a:defRPr>
            </a:lvl8pPr>
            <a:lvl9pPr marL="2736785"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1515332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33198062"/>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585"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327"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3515157"/>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76325" y="1863600"/>
            <a:ext cx="4962600" cy="1416300"/>
          </a:xfrm>
          <a:prstGeom prst="rect">
            <a:avLst/>
          </a:prstGeom>
        </p:spPr>
        <p:txBody>
          <a:bodyPr spcFirstLastPara="1" wrap="square" lIns="0" tIns="0" rIns="0" bIns="0" anchor="ctr" anchorCtr="0">
            <a:noAutofit/>
          </a:bodyPr>
          <a:lstStyle>
            <a:lvl1pPr lvl="0">
              <a:lnSpc>
                <a:spcPct val="90000"/>
              </a:lnSpc>
              <a:spcBef>
                <a:spcPts val="0"/>
              </a:spcBef>
              <a:spcAft>
                <a:spcPts val="0"/>
              </a:spcAft>
              <a:buSzPts val="4800"/>
              <a:buNone/>
              <a:defRPr/>
            </a:lvl1pPr>
            <a:lvl2pPr lvl="1">
              <a:lnSpc>
                <a:spcPct val="90000"/>
              </a:lnSpc>
              <a:spcBef>
                <a:spcPts val="0"/>
              </a:spcBef>
              <a:spcAft>
                <a:spcPts val="0"/>
              </a:spcAft>
              <a:buSzPts val="4800"/>
              <a:buNone/>
              <a:defRPr/>
            </a:lvl2pPr>
            <a:lvl3pPr lvl="2">
              <a:lnSpc>
                <a:spcPct val="90000"/>
              </a:lnSpc>
              <a:spcBef>
                <a:spcPts val="0"/>
              </a:spcBef>
              <a:spcAft>
                <a:spcPts val="0"/>
              </a:spcAft>
              <a:buSzPts val="4800"/>
              <a:buNone/>
              <a:defRPr/>
            </a:lvl3pPr>
            <a:lvl4pPr lvl="3">
              <a:lnSpc>
                <a:spcPct val="90000"/>
              </a:lnSpc>
              <a:spcBef>
                <a:spcPts val="0"/>
              </a:spcBef>
              <a:spcAft>
                <a:spcPts val="0"/>
              </a:spcAft>
              <a:buSzPts val="4800"/>
              <a:buNone/>
              <a:defRPr/>
            </a:lvl4pPr>
            <a:lvl5pPr lvl="4">
              <a:lnSpc>
                <a:spcPct val="90000"/>
              </a:lnSpc>
              <a:spcBef>
                <a:spcPts val="0"/>
              </a:spcBef>
              <a:spcAft>
                <a:spcPts val="0"/>
              </a:spcAft>
              <a:buSzPts val="4800"/>
              <a:buNone/>
              <a:defRPr/>
            </a:lvl5pPr>
            <a:lvl6pPr lvl="5">
              <a:lnSpc>
                <a:spcPct val="90000"/>
              </a:lnSpc>
              <a:spcBef>
                <a:spcPts val="0"/>
              </a:spcBef>
              <a:spcAft>
                <a:spcPts val="0"/>
              </a:spcAft>
              <a:buSzPts val="4800"/>
              <a:buNone/>
              <a:defRPr/>
            </a:lvl6pPr>
            <a:lvl7pPr lvl="6">
              <a:lnSpc>
                <a:spcPct val="90000"/>
              </a:lnSpc>
              <a:spcBef>
                <a:spcPts val="0"/>
              </a:spcBef>
              <a:spcAft>
                <a:spcPts val="0"/>
              </a:spcAft>
              <a:buSzPts val="4800"/>
              <a:buNone/>
              <a:defRPr/>
            </a:lvl7pPr>
            <a:lvl8pPr lvl="7">
              <a:lnSpc>
                <a:spcPct val="90000"/>
              </a:lnSpc>
              <a:spcBef>
                <a:spcPts val="0"/>
              </a:spcBef>
              <a:spcAft>
                <a:spcPts val="0"/>
              </a:spcAft>
              <a:buSzPts val="4800"/>
              <a:buNone/>
              <a:defRPr/>
            </a:lvl8pPr>
            <a:lvl9pPr lvl="8">
              <a:lnSpc>
                <a:spcPct val="90000"/>
              </a:lnSpc>
              <a:spcBef>
                <a:spcPts val="0"/>
              </a:spcBef>
              <a:spcAft>
                <a:spcPts val="0"/>
              </a:spcAft>
              <a:buSzPts val="4800"/>
              <a:buNone/>
              <a:defRPr/>
            </a:lvl9pPr>
          </a:lstStyle>
          <a:p>
            <a:endParaRPr/>
          </a:p>
        </p:txBody>
      </p:sp>
      <p:sp>
        <p:nvSpPr>
          <p:cNvPr id="11" name="Google Shape;11;p2"/>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Tree>
    <p:extLst>
      <p:ext uri="{BB962C8B-B14F-4D97-AF65-F5344CB8AC3E}">
        <p14:creationId xmlns:p14="http://schemas.microsoft.com/office/powerpoint/2010/main" val="40133798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085850" y="2031025"/>
            <a:ext cx="46767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 name="Google Shape;14;p3"/>
          <p:cNvSpPr txBox="1">
            <a:spLocks noGrp="1"/>
          </p:cNvSpPr>
          <p:nvPr>
            <p:ph type="subTitle" idx="1"/>
          </p:nvPr>
        </p:nvSpPr>
        <p:spPr>
          <a:xfrm>
            <a:off x="1085850" y="3287726"/>
            <a:ext cx="4676700" cy="3837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sp>
        <p:nvSpPr>
          <p:cNvPr id="15" name="Google Shape;15;p3"/>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Tree>
    <p:extLst>
      <p:ext uri="{BB962C8B-B14F-4D97-AF65-F5344CB8AC3E}">
        <p14:creationId xmlns:p14="http://schemas.microsoft.com/office/powerpoint/2010/main" val="155500896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Quote">
  <p:cSld name="Quote">
    <p:bg>
      <p:bgPr>
        <a:gradFill>
          <a:gsLst>
            <a:gs pos="0">
              <a:schemeClr val="accent1"/>
            </a:gs>
            <a:gs pos="50000">
              <a:schemeClr val="accent1"/>
            </a:gs>
            <a:gs pos="100000">
              <a:schemeClr val="accent2"/>
            </a:gs>
          </a:gsLst>
          <a:lin ang="16200038" scaled="0"/>
        </a:gradFill>
        <a:effectLst/>
      </p:bgPr>
    </p:bg>
    <p:spTree>
      <p:nvGrpSpPr>
        <p:cNvPr id="1" name="Shape 16"/>
        <p:cNvGrpSpPr/>
        <p:nvPr/>
      </p:nvGrpSpPr>
      <p:grpSpPr>
        <a:xfrm>
          <a:off x="0" y="0"/>
          <a:ext cx="0" cy="0"/>
          <a:chOff x="0" y="0"/>
          <a:chExt cx="0" cy="0"/>
        </a:xfrm>
      </p:grpSpPr>
      <p:sp>
        <p:nvSpPr>
          <p:cNvPr id="17" name="Google Shape;17;p4"/>
          <p:cNvSpPr/>
          <p:nvPr/>
        </p:nvSpPr>
        <p:spPr>
          <a:xfrm flipH="1">
            <a:off x="8686800" y="4674850"/>
            <a:ext cx="468600" cy="468600"/>
          </a:xfrm>
          <a:prstGeom prst="rtTriangle">
            <a:avLst/>
          </a:prstGeom>
          <a:solidFill>
            <a:schemeClr val="l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18" name="Google Shape;18;p4"/>
          <p:cNvSpPr/>
          <p:nvPr/>
        </p:nvSpPr>
        <p:spPr>
          <a:xfrm rot="5400000">
            <a:off x="-303375" y="927405"/>
            <a:ext cx="1416300" cy="809700"/>
          </a:xfrm>
          <a:prstGeom prst="triangle">
            <a:avLst>
              <a:gd name="adj" fmla="val 50000"/>
            </a:avLst>
          </a:prstGeom>
          <a:solidFill>
            <a:schemeClr val="l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19" name="Google Shape;19;p4"/>
          <p:cNvSpPr txBox="1">
            <a:spLocks noGrp="1"/>
          </p:cNvSpPr>
          <p:nvPr>
            <p:ph type="body" idx="1"/>
          </p:nvPr>
        </p:nvSpPr>
        <p:spPr>
          <a:xfrm>
            <a:off x="1039050" y="1028325"/>
            <a:ext cx="4742700" cy="3579900"/>
          </a:xfrm>
          <a:prstGeom prst="rect">
            <a:avLst/>
          </a:prstGeom>
        </p:spPr>
        <p:txBody>
          <a:bodyPr spcFirstLastPara="1" wrap="square" lIns="0" tIns="0" rIns="0" bIns="0" anchor="t" anchorCtr="0">
            <a:noAutofit/>
          </a:bodyPr>
          <a:lstStyle>
            <a:lvl1pPr marL="456146" lvl="0" indent="-430875" rtl="0">
              <a:spcBef>
                <a:spcPts val="600"/>
              </a:spcBef>
              <a:spcAft>
                <a:spcPts val="0"/>
              </a:spcAft>
              <a:buClr>
                <a:schemeClr val="lt1"/>
              </a:buClr>
              <a:buSzPts val="3200"/>
              <a:buChar char="▸"/>
              <a:defRPr sz="3200">
                <a:solidFill>
                  <a:schemeClr val="lt1"/>
                </a:solidFill>
              </a:defRPr>
            </a:lvl1pPr>
            <a:lvl2pPr marL="912420" lvl="1" indent="-430875" rtl="0">
              <a:spcBef>
                <a:spcPts val="600"/>
              </a:spcBef>
              <a:spcAft>
                <a:spcPts val="0"/>
              </a:spcAft>
              <a:buClr>
                <a:schemeClr val="lt1"/>
              </a:buClr>
              <a:buSzPts val="3200"/>
              <a:buChar char="▹"/>
              <a:defRPr sz="3200">
                <a:solidFill>
                  <a:schemeClr val="lt1"/>
                </a:solidFill>
              </a:defRPr>
            </a:lvl2pPr>
            <a:lvl3pPr marL="1368608" lvl="2" indent="-430875" rtl="0">
              <a:spcBef>
                <a:spcPts val="600"/>
              </a:spcBef>
              <a:spcAft>
                <a:spcPts val="0"/>
              </a:spcAft>
              <a:buClr>
                <a:schemeClr val="lt1"/>
              </a:buClr>
              <a:buSzPts val="3200"/>
              <a:buChar char="▹"/>
              <a:defRPr sz="3200">
                <a:solidFill>
                  <a:schemeClr val="lt1"/>
                </a:solidFill>
              </a:defRPr>
            </a:lvl3pPr>
            <a:lvl4pPr marL="1824839" lvl="3" indent="-430875" rtl="0">
              <a:spcBef>
                <a:spcPts val="600"/>
              </a:spcBef>
              <a:spcAft>
                <a:spcPts val="0"/>
              </a:spcAft>
              <a:buClr>
                <a:schemeClr val="lt1"/>
              </a:buClr>
              <a:buSzPts val="3200"/>
              <a:buChar char="▹"/>
              <a:defRPr sz="3200">
                <a:solidFill>
                  <a:schemeClr val="lt1"/>
                </a:solidFill>
              </a:defRPr>
            </a:lvl4pPr>
            <a:lvl5pPr marL="2280984" lvl="4" indent="-430875" rtl="0">
              <a:spcBef>
                <a:spcPts val="600"/>
              </a:spcBef>
              <a:spcAft>
                <a:spcPts val="0"/>
              </a:spcAft>
              <a:buClr>
                <a:schemeClr val="lt1"/>
              </a:buClr>
              <a:buSzPts val="3200"/>
              <a:buChar char="▹"/>
              <a:defRPr sz="3200">
                <a:solidFill>
                  <a:schemeClr val="lt1"/>
                </a:solidFill>
              </a:defRPr>
            </a:lvl5pPr>
            <a:lvl6pPr marL="2737130" lvl="5" indent="-430875" rtl="0">
              <a:spcBef>
                <a:spcPts val="600"/>
              </a:spcBef>
              <a:spcAft>
                <a:spcPts val="0"/>
              </a:spcAft>
              <a:buClr>
                <a:schemeClr val="lt1"/>
              </a:buClr>
              <a:buSzPts val="3200"/>
              <a:buChar char="▹"/>
              <a:defRPr sz="3200">
                <a:solidFill>
                  <a:schemeClr val="lt1"/>
                </a:solidFill>
              </a:defRPr>
            </a:lvl6pPr>
            <a:lvl7pPr marL="3193370" lvl="6" indent="-430875" rtl="0">
              <a:spcBef>
                <a:spcPts val="600"/>
              </a:spcBef>
              <a:spcAft>
                <a:spcPts val="0"/>
              </a:spcAft>
              <a:buClr>
                <a:schemeClr val="lt1"/>
              </a:buClr>
              <a:buSzPts val="3200"/>
              <a:buChar char="▹"/>
              <a:defRPr sz="3200">
                <a:solidFill>
                  <a:schemeClr val="lt1"/>
                </a:solidFill>
              </a:defRPr>
            </a:lvl7pPr>
            <a:lvl8pPr marL="3649578" lvl="7" indent="-430875" rtl="0">
              <a:spcBef>
                <a:spcPts val="600"/>
              </a:spcBef>
              <a:spcAft>
                <a:spcPts val="0"/>
              </a:spcAft>
              <a:buClr>
                <a:schemeClr val="lt1"/>
              </a:buClr>
              <a:buSzPts val="3200"/>
              <a:buChar char="▹"/>
              <a:defRPr sz="3200">
                <a:solidFill>
                  <a:schemeClr val="lt1"/>
                </a:solidFill>
              </a:defRPr>
            </a:lvl8pPr>
            <a:lvl9pPr marL="4105823" lvl="8" indent="-430875">
              <a:spcBef>
                <a:spcPts val="600"/>
              </a:spcBef>
              <a:spcAft>
                <a:spcPts val="0"/>
              </a:spcAft>
              <a:buClr>
                <a:schemeClr val="lt1"/>
              </a:buClr>
              <a:buSzPts val="3200"/>
              <a:buChar char="▹"/>
              <a:defRPr sz="3200">
                <a:solidFill>
                  <a:schemeClr val="lt1"/>
                </a:solidFill>
              </a:defRPr>
            </a:lvl9pPr>
          </a:lstStyle>
          <a:p>
            <a:endParaRPr/>
          </a:p>
        </p:txBody>
      </p:sp>
      <p:sp>
        <p:nvSpPr>
          <p:cNvPr id="20" name="Google Shape;20;p4"/>
          <p:cNvSpPr txBox="1"/>
          <p:nvPr/>
        </p:nvSpPr>
        <p:spPr>
          <a:xfrm>
            <a:off x="19050" y="933775"/>
            <a:ext cx="531000" cy="653700"/>
          </a:xfrm>
          <a:prstGeom prst="rect">
            <a:avLst/>
          </a:prstGeom>
          <a:noFill/>
          <a:ln>
            <a:noFill/>
          </a:ln>
        </p:spPr>
        <p:txBody>
          <a:bodyPr spcFirstLastPara="1" wrap="square" lIns="0" tIns="0" rIns="0" bIns="0" anchor="t" anchorCtr="0">
            <a:noAutofit/>
          </a:bodyPr>
          <a:lstStyle/>
          <a:p>
            <a:pPr algn="ctr" defTabSz="342119">
              <a:buClrTx/>
              <a:buFontTx/>
              <a:buNone/>
            </a:pPr>
            <a:r>
              <a:rPr lang="en" sz="8600" b="1" kern="1200">
                <a:solidFill>
                  <a:srgbClr val="007BB9"/>
                </a:solidFill>
                <a:latin typeface="Raleway"/>
                <a:ea typeface="Raleway"/>
                <a:cs typeface="Raleway"/>
                <a:sym typeface="Raleway"/>
              </a:rPr>
              <a:t>“</a:t>
            </a:r>
            <a:endParaRPr sz="8600" b="1" kern="1200">
              <a:solidFill>
                <a:srgbClr val="007BB9"/>
              </a:solidFill>
              <a:latin typeface="Raleway"/>
              <a:ea typeface="Raleway"/>
              <a:cs typeface="Raleway"/>
              <a:sym typeface="Raleway"/>
            </a:endParaRPr>
          </a:p>
        </p:txBody>
      </p:sp>
      <p:sp>
        <p:nvSpPr>
          <p:cNvPr id="21" name="Google Shape;21;p4"/>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solidFill>
                  <a:schemeClr val="accent2"/>
                </a:solidFill>
              </a:defRPr>
            </a:lvl1pPr>
            <a:lvl2pPr lvl="1">
              <a:buNone/>
              <a:defRPr>
                <a:solidFill>
                  <a:schemeClr val="accent2"/>
                </a:solidFill>
              </a:defRPr>
            </a:lvl2pPr>
            <a:lvl3pPr lvl="2">
              <a:buNone/>
              <a:defRPr>
                <a:solidFill>
                  <a:schemeClr val="accent2"/>
                </a:solidFill>
              </a:defRPr>
            </a:lvl3pPr>
            <a:lvl4pPr lvl="3">
              <a:buNone/>
              <a:defRPr>
                <a:solidFill>
                  <a:schemeClr val="accent2"/>
                </a:solidFill>
              </a:defRPr>
            </a:lvl4pPr>
            <a:lvl5pPr lvl="4">
              <a:buNone/>
              <a:defRPr>
                <a:solidFill>
                  <a:schemeClr val="accent2"/>
                </a:solidFill>
              </a:defRPr>
            </a:lvl5pPr>
            <a:lvl6pPr lvl="5">
              <a:buNone/>
              <a:defRPr>
                <a:solidFill>
                  <a:schemeClr val="accent2"/>
                </a:solidFill>
              </a:defRPr>
            </a:lvl6pPr>
            <a:lvl7pPr lvl="6">
              <a:buNone/>
              <a:defRPr>
                <a:solidFill>
                  <a:schemeClr val="accent2"/>
                </a:solidFill>
              </a:defRPr>
            </a:lvl7pPr>
            <a:lvl8pPr lvl="7">
              <a:buNone/>
              <a:defRPr>
                <a:solidFill>
                  <a:schemeClr val="accent2"/>
                </a:solidFill>
              </a:defRPr>
            </a:lvl8pPr>
            <a:lvl9pPr lvl="8">
              <a:buNone/>
              <a:defRPr>
                <a:solidFill>
                  <a:schemeClr val="accent2"/>
                </a:solidFill>
              </a:defRPr>
            </a:lvl9pPr>
          </a:lstStyle>
          <a:p>
            <a:fld id="{00000000-1234-1234-1234-123412341234}" type="slidenum">
              <a:rPr lang="en" smtClean="0">
                <a:solidFill>
                  <a:srgbClr val="007BB9"/>
                </a:solidFill>
              </a:rPr>
              <a:pPr/>
              <a:t>‹#›</a:t>
            </a:fld>
            <a:endParaRPr lang="en">
              <a:solidFill>
                <a:srgbClr val="007BB9"/>
              </a:solidFill>
            </a:endParaRPr>
          </a:p>
        </p:txBody>
      </p:sp>
    </p:spTree>
    <p:extLst>
      <p:ext uri="{BB962C8B-B14F-4D97-AF65-F5344CB8AC3E}">
        <p14:creationId xmlns:p14="http://schemas.microsoft.com/office/powerpoint/2010/main" val="306136786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8"/>
        <p:cNvGrpSpPr/>
        <p:nvPr/>
      </p:nvGrpSpPr>
      <p:grpSpPr>
        <a:xfrm>
          <a:off x="0" y="0"/>
          <a:ext cx="0" cy="0"/>
          <a:chOff x="0" y="0"/>
          <a:chExt cx="0" cy="0"/>
        </a:xfrm>
      </p:grpSpPr>
      <p:sp>
        <p:nvSpPr>
          <p:cNvPr id="29" name="Google Shape;29;p6"/>
          <p:cNvSpPr/>
          <p:nvPr/>
        </p:nvSpPr>
        <p:spPr>
          <a:xfrm flipH="1">
            <a:off x="8686800" y="4674850"/>
            <a:ext cx="468600" cy="468600"/>
          </a:xfrm>
          <a:prstGeom prst="rtTriangle">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30" name="Google Shape;30;p6"/>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31" name="Google Shape;31;p6"/>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6"/>
          <p:cNvSpPr txBox="1">
            <a:spLocks noGrp="1"/>
          </p:cNvSpPr>
          <p:nvPr>
            <p:ph type="body" idx="1"/>
          </p:nvPr>
        </p:nvSpPr>
        <p:spPr>
          <a:xfrm>
            <a:off x="457200" y="1995750"/>
            <a:ext cx="2682600" cy="2679000"/>
          </a:xfrm>
          <a:prstGeom prst="rect">
            <a:avLst/>
          </a:prstGeom>
        </p:spPr>
        <p:txBody>
          <a:bodyPr spcFirstLastPara="1" wrap="square" lIns="0" tIns="0" rIns="0" bIns="0" anchor="t" anchorCtr="0">
            <a:noAutofit/>
          </a:bodyPr>
          <a:lstStyle>
            <a:lvl1pPr marL="456146" lvl="0" indent="-342110">
              <a:spcBef>
                <a:spcPts val="600"/>
              </a:spcBef>
              <a:spcAft>
                <a:spcPts val="0"/>
              </a:spcAft>
              <a:buSzPts val="1800"/>
              <a:buChar char="▸"/>
              <a:defRPr sz="1800"/>
            </a:lvl1pPr>
            <a:lvl2pPr marL="912420" lvl="1" indent="-342110">
              <a:spcBef>
                <a:spcPts val="600"/>
              </a:spcBef>
              <a:spcAft>
                <a:spcPts val="0"/>
              </a:spcAft>
              <a:buSzPts val="1800"/>
              <a:buChar char="▹"/>
              <a:defRPr sz="1800"/>
            </a:lvl2pPr>
            <a:lvl3pPr marL="1368608" lvl="2" indent="-342110">
              <a:spcBef>
                <a:spcPts val="600"/>
              </a:spcBef>
              <a:spcAft>
                <a:spcPts val="0"/>
              </a:spcAft>
              <a:buSzPts val="1800"/>
              <a:buChar char="▹"/>
              <a:defRPr sz="1800"/>
            </a:lvl3pPr>
            <a:lvl4pPr marL="1824839" lvl="3" indent="-342110">
              <a:spcBef>
                <a:spcPts val="600"/>
              </a:spcBef>
              <a:spcAft>
                <a:spcPts val="0"/>
              </a:spcAft>
              <a:buSzPts val="1800"/>
              <a:buChar char="▹"/>
              <a:defRPr sz="1800"/>
            </a:lvl4pPr>
            <a:lvl5pPr marL="2280984" lvl="4" indent="-342110">
              <a:spcBef>
                <a:spcPts val="600"/>
              </a:spcBef>
              <a:spcAft>
                <a:spcPts val="0"/>
              </a:spcAft>
              <a:buSzPts val="1800"/>
              <a:buChar char="▹"/>
              <a:defRPr sz="1800"/>
            </a:lvl5pPr>
            <a:lvl6pPr marL="2737130" lvl="5" indent="-342110">
              <a:spcBef>
                <a:spcPts val="600"/>
              </a:spcBef>
              <a:spcAft>
                <a:spcPts val="0"/>
              </a:spcAft>
              <a:buSzPts val="1800"/>
              <a:buChar char="▹"/>
              <a:defRPr sz="1800"/>
            </a:lvl6pPr>
            <a:lvl7pPr marL="3193370" lvl="6" indent="-342110">
              <a:spcBef>
                <a:spcPts val="600"/>
              </a:spcBef>
              <a:spcAft>
                <a:spcPts val="0"/>
              </a:spcAft>
              <a:buSzPts val="1800"/>
              <a:buChar char="▹"/>
              <a:defRPr sz="1800"/>
            </a:lvl7pPr>
            <a:lvl8pPr marL="3649578" lvl="7" indent="-342110">
              <a:spcBef>
                <a:spcPts val="600"/>
              </a:spcBef>
              <a:spcAft>
                <a:spcPts val="0"/>
              </a:spcAft>
              <a:buSzPts val="1800"/>
              <a:buChar char="▹"/>
              <a:defRPr sz="1800"/>
            </a:lvl8pPr>
            <a:lvl9pPr marL="4105823" lvl="8" indent="-342110">
              <a:spcBef>
                <a:spcPts val="600"/>
              </a:spcBef>
              <a:spcAft>
                <a:spcPts val="0"/>
              </a:spcAft>
              <a:buSzPts val="1800"/>
              <a:buChar char="▹"/>
              <a:defRPr sz="1800"/>
            </a:lvl9pPr>
          </a:lstStyle>
          <a:p>
            <a:endParaRPr/>
          </a:p>
        </p:txBody>
      </p:sp>
      <p:sp>
        <p:nvSpPr>
          <p:cNvPr id="33" name="Google Shape;33;p6"/>
          <p:cNvSpPr txBox="1">
            <a:spLocks noGrp="1"/>
          </p:cNvSpPr>
          <p:nvPr>
            <p:ph type="body" idx="2"/>
          </p:nvPr>
        </p:nvSpPr>
        <p:spPr>
          <a:xfrm>
            <a:off x="3415578" y="1995750"/>
            <a:ext cx="2682600" cy="2679000"/>
          </a:xfrm>
          <a:prstGeom prst="rect">
            <a:avLst/>
          </a:prstGeom>
        </p:spPr>
        <p:txBody>
          <a:bodyPr spcFirstLastPara="1" wrap="square" lIns="0" tIns="0" rIns="0" bIns="0" anchor="t" anchorCtr="0">
            <a:noAutofit/>
          </a:bodyPr>
          <a:lstStyle>
            <a:lvl1pPr marL="456146" lvl="0" indent="-342110">
              <a:spcBef>
                <a:spcPts val="600"/>
              </a:spcBef>
              <a:spcAft>
                <a:spcPts val="0"/>
              </a:spcAft>
              <a:buSzPts val="1800"/>
              <a:buChar char="▸"/>
              <a:defRPr sz="1800"/>
            </a:lvl1pPr>
            <a:lvl2pPr marL="912420" lvl="1" indent="-342110">
              <a:spcBef>
                <a:spcPts val="600"/>
              </a:spcBef>
              <a:spcAft>
                <a:spcPts val="0"/>
              </a:spcAft>
              <a:buSzPts val="1800"/>
              <a:buChar char="▹"/>
              <a:defRPr sz="1800"/>
            </a:lvl2pPr>
            <a:lvl3pPr marL="1368608" lvl="2" indent="-342110">
              <a:spcBef>
                <a:spcPts val="600"/>
              </a:spcBef>
              <a:spcAft>
                <a:spcPts val="0"/>
              </a:spcAft>
              <a:buSzPts val="1800"/>
              <a:buChar char="▹"/>
              <a:defRPr sz="1800"/>
            </a:lvl3pPr>
            <a:lvl4pPr marL="1824839" lvl="3" indent="-342110">
              <a:spcBef>
                <a:spcPts val="600"/>
              </a:spcBef>
              <a:spcAft>
                <a:spcPts val="0"/>
              </a:spcAft>
              <a:buSzPts val="1800"/>
              <a:buChar char="▹"/>
              <a:defRPr sz="1800"/>
            </a:lvl4pPr>
            <a:lvl5pPr marL="2280984" lvl="4" indent="-342110">
              <a:spcBef>
                <a:spcPts val="600"/>
              </a:spcBef>
              <a:spcAft>
                <a:spcPts val="0"/>
              </a:spcAft>
              <a:buSzPts val="1800"/>
              <a:buChar char="▹"/>
              <a:defRPr sz="1800"/>
            </a:lvl5pPr>
            <a:lvl6pPr marL="2737130" lvl="5" indent="-342110">
              <a:spcBef>
                <a:spcPts val="600"/>
              </a:spcBef>
              <a:spcAft>
                <a:spcPts val="0"/>
              </a:spcAft>
              <a:buSzPts val="1800"/>
              <a:buChar char="▹"/>
              <a:defRPr sz="1800"/>
            </a:lvl6pPr>
            <a:lvl7pPr marL="3193370" lvl="6" indent="-342110">
              <a:spcBef>
                <a:spcPts val="600"/>
              </a:spcBef>
              <a:spcAft>
                <a:spcPts val="0"/>
              </a:spcAft>
              <a:buSzPts val="1800"/>
              <a:buChar char="▹"/>
              <a:defRPr sz="1800"/>
            </a:lvl7pPr>
            <a:lvl8pPr marL="3649578" lvl="7" indent="-342110">
              <a:spcBef>
                <a:spcPts val="600"/>
              </a:spcBef>
              <a:spcAft>
                <a:spcPts val="0"/>
              </a:spcAft>
              <a:buSzPts val="1800"/>
              <a:buChar char="▹"/>
              <a:defRPr sz="1800"/>
            </a:lvl8pPr>
            <a:lvl9pPr marL="4105823" lvl="8" indent="-342110">
              <a:spcBef>
                <a:spcPts val="600"/>
              </a:spcBef>
              <a:spcAft>
                <a:spcPts val="0"/>
              </a:spcAft>
              <a:buSzPts val="1800"/>
              <a:buChar char="▹"/>
              <a:defRPr sz="1800"/>
            </a:lvl9pPr>
          </a:lstStyle>
          <a:p>
            <a:endParaRPr/>
          </a:p>
        </p:txBody>
      </p:sp>
      <p:sp>
        <p:nvSpPr>
          <p:cNvPr id="34" name="Google Shape;34;p6"/>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114778654"/>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5"/>
        <p:cNvGrpSpPr/>
        <p:nvPr/>
      </p:nvGrpSpPr>
      <p:grpSpPr>
        <a:xfrm>
          <a:off x="0" y="0"/>
          <a:ext cx="0" cy="0"/>
          <a:chOff x="0" y="0"/>
          <a:chExt cx="0" cy="0"/>
        </a:xfrm>
      </p:grpSpPr>
      <p:sp>
        <p:nvSpPr>
          <p:cNvPr id="36" name="Google Shape;36;p7"/>
          <p:cNvSpPr/>
          <p:nvPr/>
        </p:nvSpPr>
        <p:spPr>
          <a:xfrm flipH="1">
            <a:off x="8686800" y="4674850"/>
            <a:ext cx="468600" cy="468600"/>
          </a:xfrm>
          <a:prstGeom prst="rtTriangle">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37" name="Google Shape;37;p7"/>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38" name="Google Shape;38;p7"/>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9" name="Google Shape;39;p7"/>
          <p:cNvSpPr txBox="1">
            <a:spLocks noGrp="1"/>
          </p:cNvSpPr>
          <p:nvPr>
            <p:ph type="body" idx="1"/>
          </p:nvPr>
        </p:nvSpPr>
        <p:spPr>
          <a:xfrm>
            <a:off x="457200" y="1995750"/>
            <a:ext cx="2563500" cy="2679000"/>
          </a:xfrm>
          <a:prstGeom prst="rect">
            <a:avLst/>
          </a:prstGeom>
        </p:spPr>
        <p:txBody>
          <a:bodyPr spcFirstLastPara="1" wrap="square" lIns="0" tIns="0" rIns="0" bIns="0" anchor="t" anchorCtr="0">
            <a:noAutofit/>
          </a:bodyPr>
          <a:lstStyle>
            <a:lvl1pPr marL="456146" lvl="0" indent="-329496" rtl="0">
              <a:spcBef>
                <a:spcPts val="600"/>
              </a:spcBef>
              <a:spcAft>
                <a:spcPts val="0"/>
              </a:spcAft>
              <a:buSzPts val="1600"/>
              <a:buChar char="▸"/>
              <a:defRPr sz="1600"/>
            </a:lvl1pPr>
            <a:lvl2pPr marL="912420" lvl="1" indent="-329496" rtl="0">
              <a:spcBef>
                <a:spcPts val="600"/>
              </a:spcBef>
              <a:spcAft>
                <a:spcPts val="0"/>
              </a:spcAft>
              <a:buSzPts val="1600"/>
              <a:buChar char="▹"/>
              <a:defRPr sz="1600"/>
            </a:lvl2pPr>
            <a:lvl3pPr marL="1368608" lvl="2" indent="-329496" rtl="0">
              <a:spcBef>
                <a:spcPts val="600"/>
              </a:spcBef>
              <a:spcAft>
                <a:spcPts val="0"/>
              </a:spcAft>
              <a:buSzPts val="1600"/>
              <a:buChar char="▹"/>
              <a:defRPr sz="1600"/>
            </a:lvl3pPr>
            <a:lvl4pPr marL="1824839" lvl="3" indent="-329496" rtl="0">
              <a:spcBef>
                <a:spcPts val="600"/>
              </a:spcBef>
              <a:spcAft>
                <a:spcPts val="0"/>
              </a:spcAft>
              <a:buSzPts val="1600"/>
              <a:buChar char="▹"/>
              <a:defRPr sz="1600"/>
            </a:lvl4pPr>
            <a:lvl5pPr marL="2280984" lvl="4" indent="-329496" rtl="0">
              <a:spcBef>
                <a:spcPts val="600"/>
              </a:spcBef>
              <a:spcAft>
                <a:spcPts val="0"/>
              </a:spcAft>
              <a:buSzPts val="1600"/>
              <a:buChar char="▹"/>
              <a:defRPr sz="1600"/>
            </a:lvl5pPr>
            <a:lvl6pPr marL="2737130" lvl="5" indent="-329496" rtl="0">
              <a:spcBef>
                <a:spcPts val="600"/>
              </a:spcBef>
              <a:spcAft>
                <a:spcPts val="0"/>
              </a:spcAft>
              <a:buSzPts val="1600"/>
              <a:buChar char="▹"/>
              <a:defRPr sz="1600"/>
            </a:lvl6pPr>
            <a:lvl7pPr marL="3193370" lvl="6" indent="-329496" rtl="0">
              <a:spcBef>
                <a:spcPts val="600"/>
              </a:spcBef>
              <a:spcAft>
                <a:spcPts val="0"/>
              </a:spcAft>
              <a:buSzPts val="1600"/>
              <a:buChar char="▹"/>
              <a:defRPr sz="1600"/>
            </a:lvl7pPr>
            <a:lvl8pPr marL="3649578" lvl="7" indent="-329496" rtl="0">
              <a:spcBef>
                <a:spcPts val="600"/>
              </a:spcBef>
              <a:spcAft>
                <a:spcPts val="0"/>
              </a:spcAft>
              <a:buSzPts val="1600"/>
              <a:buChar char="▹"/>
              <a:defRPr sz="1600"/>
            </a:lvl8pPr>
            <a:lvl9pPr marL="4105823" lvl="8" indent="-329496" rtl="0">
              <a:spcBef>
                <a:spcPts val="600"/>
              </a:spcBef>
              <a:spcAft>
                <a:spcPts val="0"/>
              </a:spcAft>
              <a:buSzPts val="1600"/>
              <a:buChar char="▹"/>
              <a:defRPr sz="1600"/>
            </a:lvl9pPr>
          </a:lstStyle>
          <a:p>
            <a:endParaRPr/>
          </a:p>
        </p:txBody>
      </p:sp>
      <p:sp>
        <p:nvSpPr>
          <p:cNvPr id="40" name="Google Shape;40;p7"/>
          <p:cNvSpPr txBox="1">
            <a:spLocks noGrp="1"/>
          </p:cNvSpPr>
          <p:nvPr>
            <p:ph type="body" idx="2"/>
          </p:nvPr>
        </p:nvSpPr>
        <p:spPr>
          <a:xfrm>
            <a:off x="3290250" y="1995750"/>
            <a:ext cx="2563500" cy="2679000"/>
          </a:xfrm>
          <a:prstGeom prst="rect">
            <a:avLst/>
          </a:prstGeom>
        </p:spPr>
        <p:txBody>
          <a:bodyPr spcFirstLastPara="1" wrap="square" lIns="0" tIns="0" rIns="0" bIns="0" anchor="t" anchorCtr="0">
            <a:noAutofit/>
          </a:bodyPr>
          <a:lstStyle>
            <a:lvl1pPr marL="456146" lvl="0" indent="-329496" rtl="0">
              <a:spcBef>
                <a:spcPts val="600"/>
              </a:spcBef>
              <a:spcAft>
                <a:spcPts val="0"/>
              </a:spcAft>
              <a:buSzPts val="1600"/>
              <a:buChar char="▸"/>
              <a:defRPr sz="1600"/>
            </a:lvl1pPr>
            <a:lvl2pPr marL="912420" lvl="1" indent="-329496" rtl="0">
              <a:spcBef>
                <a:spcPts val="600"/>
              </a:spcBef>
              <a:spcAft>
                <a:spcPts val="0"/>
              </a:spcAft>
              <a:buSzPts val="1600"/>
              <a:buChar char="▹"/>
              <a:defRPr sz="1600"/>
            </a:lvl2pPr>
            <a:lvl3pPr marL="1368608" lvl="2" indent="-329496" rtl="0">
              <a:spcBef>
                <a:spcPts val="600"/>
              </a:spcBef>
              <a:spcAft>
                <a:spcPts val="0"/>
              </a:spcAft>
              <a:buSzPts val="1600"/>
              <a:buChar char="▹"/>
              <a:defRPr sz="1600"/>
            </a:lvl3pPr>
            <a:lvl4pPr marL="1824839" lvl="3" indent="-329496" rtl="0">
              <a:spcBef>
                <a:spcPts val="600"/>
              </a:spcBef>
              <a:spcAft>
                <a:spcPts val="0"/>
              </a:spcAft>
              <a:buSzPts val="1600"/>
              <a:buChar char="▹"/>
              <a:defRPr sz="1600"/>
            </a:lvl4pPr>
            <a:lvl5pPr marL="2280984" lvl="4" indent="-329496" rtl="0">
              <a:spcBef>
                <a:spcPts val="600"/>
              </a:spcBef>
              <a:spcAft>
                <a:spcPts val="0"/>
              </a:spcAft>
              <a:buSzPts val="1600"/>
              <a:buChar char="▹"/>
              <a:defRPr sz="1600"/>
            </a:lvl5pPr>
            <a:lvl6pPr marL="2737130" lvl="5" indent="-329496" rtl="0">
              <a:spcBef>
                <a:spcPts val="600"/>
              </a:spcBef>
              <a:spcAft>
                <a:spcPts val="0"/>
              </a:spcAft>
              <a:buSzPts val="1600"/>
              <a:buChar char="▹"/>
              <a:defRPr sz="1600"/>
            </a:lvl6pPr>
            <a:lvl7pPr marL="3193370" lvl="6" indent="-329496" rtl="0">
              <a:spcBef>
                <a:spcPts val="600"/>
              </a:spcBef>
              <a:spcAft>
                <a:spcPts val="0"/>
              </a:spcAft>
              <a:buSzPts val="1600"/>
              <a:buChar char="▹"/>
              <a:defRPr sz="1600"/>
            </a:lvl7pPr>
            <a:lvl8pPr marL="3649578" lvl="7" indent="-329496" rtl="0">
              <a:spcBef>
                <a:spcPts val="600"/>
              </a:spcBef>
              <a:spcAft>
                <a:spcPts val="0"/>
              </a:spcAft>
              <a:buSzPts val="1600"/>
              <a:buChar char="▹"/>
              <a:defRPr sz="1600"/>
            </a:lvl8pPr>
            <a:lvl9pPr marL="4105823" lvl="8" indent="-329496" rtl="0">
              <a:spcBef>
                <a:spcPts val="600"/>
              </a:spcBef>
              <a:spcAft>
                <a:spcPts val="0"/>
              </a:spcAft>
              <a:buSzPts val="1600"/>
              <a:buChar char="▹"/>
              <a:defRPr sz="1600"/>
            </a:lvl9pPr>
          </a:lstStyle>
          <a:p>
            <a:endParaRPr/>
          </a:p>
        </p:txBody>
      </p:sp>
      <p:sp>
        <p:nvSpPr>
          <p:cNvPr id="41" name="Google Shape;41;p7"/>
          <p:cNvSpPr txBox="1">
            <a:spLocks noGrp="1"/>
          </p:cNvSpPr>
          <p:nvPr>
            <p:ph type="body" idx="3"/>
          </p:nvPr>
        </p:nvSpPr>
        <p:spPr>
          <a:xfrm>
            <a:off x="6123300" y="1995750"/>
            <a:ext cx="2563500" cy="2679000"/>
          </a:xfrm>
          <a:prstGeom prst="rect">
            <a:avLst/>
          </a:prstGeom>
        </p:spPr>
        <p:txBody>
          <a:bodyPr spcFirstLastPara="1" wrap="square" lIns="0" tIns="0" rIns="0" bIns="0" anchor="t" anchorCtr="0">
            <a:noAutofit/>
          </a:bodyPr>
          <a:lstStyle>
            <a:lvl1pPr marL="456146" lvl="0" indent="-329496" rtl="0">
              <a:spcBef>
                <a:spcPts val="600"/>
              </a:spcBef>
              <a:spcAft>
                <a:spcPts val="0"/>
              </a:spcAft>
              <a:buSzPts val="1600"/>
              <a:buChar char="▸"/>
              <a:defRPr sz="1600"/>
            </a:lvl1pPr>
            <a:lvl2pPr marL="912420" lvl="1" indent="-329496" rtl="0">
              <a:spcBef>
                <a:spcPts val="600"/>
              </a:spcBef>
              <a:spcAft>
                <a:spcPts val="0"/>
              </a:spcAft>
              <a:buSzPts val="1600"/>
              <a:buChar char="▹"/>
              <a:defRPr sz="1600"/>
            </a:lvl2pPr>
            <a:lvl3pPr marL="1368608" lvl="2" indent="-329496" rtl="0">
              <a:spcBef>
                <a:spcPts val="600"/>
              </a:spcBef>
              <a:spcAft>
                <a:spcPts val="0"/>
              </a:spcAft>
              <a:buSzPts val="1600"/>
              <a:buChar char="▹"/>
              <a:defRPr sz="1600"/>
            </a:lvl3pPr>
            <a:lvl4pPr marL="1824839" lvl="3" indent="-329496" rtl="0">
              <a:spcBef>
                <a:spcPts val="600"/>
              </a:spcBef>
              <a:spcAft>
                <a:spcPts val="0"/>
              </a:spcAft>
              <a:buSzPts val="1600"/>
              <a:buChar char="▹"/>
              <a:defRPr sz="1600"/>
            </a:lvl4pPr>
            <a:lvl5pPr marL="2280984" lvl="4" indent="-329496" rtl="0">
              <a:spcBef>
                <a:spcPts val="600"/>
              </a:spcBef>
              <a:spcAft>
                <a:spcPts val="0"/>
              </a:spcAft>
              <a:buSzPts val="1600"/>
              <a:buChar char="▹"/>
              <a:defRPr sz="1600"/>
            </a:lvl5pPr>
            <a:lvl6pPr marL="2737130" lvl="5" indent="-329496" rtl="0">
              <a:spcBef>
                <a:spcPts val="600"/>
              </a:spcBef>
              <a:spcAft>
                <a:spcPts val="0"/>
              </a:spcAft>
              <a:buSzPts val="1600"/>
              <a:buChar char="▹"/>
              <a:defRPr sz="1600"/>
            </a:lvl6pPr>
            <a:lvl7pPr marL="3193370" lvl="6" indent="-329496" rtl="0">
              <a:spcBef>
                <a:spcPts val="600"/>
              </a:spcBef>
              <a:spcAft>
                <a:spcPts val="0"/>
              </a:spcAft>
              <a:buSzPts val="1600"/>
              <a:buChar char="▹"/>
              <a:defRPr sz="1600"/>
            </a:lvl7pPr>
            <a:lvl8pPr marL="3649578" lvl="7" indent="-329496" rtl="0">
              <a:spcBef>
                <a:spcPts val="600"/>
              </a:spcBef>
              <a:spcAft>
                <a:spcPts val="0"/>
              </a:spcAft>
              <a:buSzPts val="1600"/>
              <a:buChar char="▹"/>
              <a:defRPr sz="1600"/>
            </a:lvl8pPr>
            <a:lvl9pPr marL="4105823" lvl="8" indent="-329496" rtl="0">
              <a:spcBef>
                <a:spcPts val="600"/>
              </a:spcBef>
              <a:spcAft>
                <a:spcPts val="0"/>
              </a:spcAft>
              <a:buSzPts val="1600"/>
              <a:buChar char="▹"/>
              <a:defRPr sz="1600"/>
            </a:lvl9pPr>
          </a:lstStyle>
          <a:p>
            <a:endParaRPr/>
          </a:p>
        </p:txBody>
      </p:sp>
      <p:sp>
        <p:nvSpPr>
          <p:cNvPr id="42" name="Google Shape;42;p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20015717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8"/>
          <p:cNvSpPr/>
          <p:nvPr/>
        </p:nvSpPr>
        <p:spPr>
          <a:xfrm flipH="1">
            <a:off x="8686800" y="4674850"/>
            <a:ext cx="468600" cy="468600"/>
          </a:xfrm>
          <a:prstGeom prst="rtTriangle">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45" name="Google Shape;45;p8"/>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46" name="Google Shape;46;p8"/>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7" name="Google Shape;47;p8"/>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9794332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9"/>
          <p:cNvSpPr/>
          <p:nvPr/>
        </p:nvSpPr>
        <p:spPr>
          <a:xfrm flipH="1">
            <a:off x="8686800" y="4674850"/>
            <a:ext cx="468600" cy="468600"/>
          </a:xfrm>
          <a:prstGeom prst="rtTriangle">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50" name="Google Shape;50;p9"/>
          <p:cNvSpPr/>
          <p:nvPr/>
        </p:nvSpPr>
        <p:spPr>
          <a:xfrm rot="5400000">
            <a:off x="-100350" y="4448760"/>
            <a:ext cx="468600" cy="267900"/>
          </a:xfrm>
          <a:prstGeom prst="triangle">
            <a:avLst>
              <a:gd name="adj" fmla="val 50000"/>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51" name="Google Shape;51;p9"/>
          <p:cNvSpPr txBox="1">
            <a:spLocks noGrp="1"/>
          </p:cNvSpPr>
          <p:nvPr>
            <p:ph type="body" idx="1"/>
          </p:nvPr>
        </p:nvSpPr>
        <p:spPr>
          <a:xfrm>
            <a:off x="457200" y="4406309"/>
            <a:ext cx="8229600" cy="519600"/>
          </a:xfrm>
          <a:prstGeom prst="rect">
            <a:avLst/>
          </a:prstGeom>
        </p:spPr>
        <p:txBody>
          <a:bodyPr spcFirstLastPara="1" wrap="square" lIns="0" tIns="0" rIns="0" bIns="0" anchor="t" anchorCtr="0">
            <a:noAutofit/>
          </a:bodyPr>
          <a:lstStyle>
            <a:lvl1pPr marL="456146" lvl="0" indent="-228072">
              <a:spcBef>
                <a:spcPts val="360"/>
              </a:spcBef>
              <a:spcAft>
                <a:spcPts val="0"/>
              </a:spcAft>
              <a:buSzPts val="1800"/>
              <a:buNone/>
              <a:defRPr sz="1800"/>
            </a:lvl1pPr>
          </a:lstStyle>
          <a:p>
            <a:endParaRPr/>
          </a:p>
        </p:txBody>
      </p:sp>
      <p:sp>
        <p:nvSpPr>
          <p:cNvPr id="52" name="Google Shape;52;p9"/>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10397349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p:nvPr/>
        </p:nvSpPr>
        <p:spPr>
          <a:xfrm flipH="1">
            <a:off x="8686800" y="4674850"/>
            <a:ext cx="468600" cy="468600"/>
          </a:xfrm>
          <a:prstGeom prst="rtTriangle">
            <a:avLst/>
          </a:prstGeom>
          <a:solidFill>
            <a:schemeClr val="accen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55" name="Google Shape;55;p1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19536153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Blank dark">
  <p:cSld name="Blank dark">
    <p:bg>
      <p:bgPr>
        <a:gradFill>
          <a:gsLst>
            <a:gs pos="0">
              <a:schemeClr val="accent1"/>
            </a:gs>
            <a:gs pos="50000">
              <a:schemeClr val="accent1"/>
            </a:gs>
            <a:gs pos="100000">
              <a:schemeClr val="accent2"/>
            </a:gs>
          </a:gsLst>
          <a:lin ang="16200038" scaled="0"/>
        </a:gradFill>
        <a:effectLst/>
      </p:bgPr>
    </p:bg>
    <p:spTree>
      <p:nvGrpSpPr>
        <p:cNvPr id="1" name="Shape 56"/>
        <p:cNvGrpSpPr/>
        <p:nvPr/>
      </p:nvGrpSpPr>
      <p:grpSpPr>
        <a:xfrm>
          <a:off x="0" y="0"/>
          <a:ext cx="0" cy="0"/>
          <a:chOff x="0" y="0"/>
          <a:chExt cx="0" cy="0"/>
        </a:xfrm>
      </p:grpSpPr>
      <p:sp>
        <p:nvSpPr>
          <p:cNvPr id="57" name="Google Shape;57;p11"/>
          <p:cNvSpPr/>
          <p:nvPr/>
        </p:nvSpPr>
        <p:spPr>
          <a:xfrm flipH="1">
            <a:off x="8686800" y="4674850"/>
            <a:ext cx="468600" cy="468600"/>
          </a:xfrm>
          <a:prstGeom prst="rtTriangle">
            <a:avLst/>
          </a:prstGeom>
          <a:solidFill>
            <a:schemeClr val="lt1"/>
          </a:solidFill>
          <a:ln>
            <a:noFill/>
          </a:ln>
        </p:spPr>
        <p:txBody>
          <a:bodyPr spcFirstLastPara="1" wrap="square" lIns="91251" tIns="91251" rIns="91251" bIns="91251" anchor="ctr" anchorCtr="0">
            <a:noAutofit/>
          </a:bodyPr>
          <a:lstStyle/>
          <a:p>
            <a:pPr defTabSz="342119">
              <a:buClrTx/>
              <a:buFontTx/>
              <a:buNone/>
            </a:pPr>
            <a:endParaRPr sz="1800" kern="1200">
              <a:solidFill>
                <a:srgbClr val="3A3F50"/>
              </a:solidFill>
              <a:ea typeface="+mn-ea"/>
              <a:cs typeface="+mn-cs"/>
            </a:endParaRPr>
          </a:p>
        </p:txBody>
      </p:sp>
      <p:sp>
        <p:nvSpPr>
          <p:cNvPr id="58" name="Google Shape;58;p1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rtl="0">
              <a:buNone/>
              <a:defRPr>
                <a:solidFill>
                  <a:schemeClr val="accent2"/>
                </a:solidFill>
              </a:defRPr>
            </a:lvl1pPr>
            <a:lvl2pPr lvl="1" rtl="0">
              <a:buNone/>
              <a:defRPr>
                <a:solidFill>
                  <a:schemeClr val="accent2"/>
                </a:solidFill>
              </a:defRPr>
            </a:lvl2pPr>
            <a:lvl3pPr lvl="2" rtl="0">
              <a:buNone/>
              <a:defRPr>
                <a:solidFill>
                  <a:schemeClr val="accent2"/>
                </a:solidFill>
              </a:defRPr>
            </a:lvl3pPr>
            <a:lvl4pPr lvl="3" rtl="0">
              <a:buNone/>
              <a:defRPr>
                <a:solidFill>
                  <a:schemeClr val="accent2"/>
                </a:solidFill>
              </a:defRPr>
            </a:lvl4pPr>
            <a:lvl5pPr lvl="4" rtl="0">
              <a:buNone/>
              <a:defRPr>
                <a:solidFill>
                  <a:schemeClr val="accent2"/>
                </a:solidFill>
              </a:defRPr>
            </a:lvl5pPr>
            <a:lvl6pPr lvl="5" rtl="0">
              <a:buNone/>
              <a:defRPr>
                <a:solidFill>
                  <a:schemeClr val="accent2"/>
                </a:solidFill>
              </a:defRPr>
            </a:lvl6pPr>
            <a:lvl7pPr lvl="6" rtl="0">
              <a:buNone/>
              <a:defRPr>
                <a:solidFill>
                  <a:schemeClr val="accent2"/>
                </a:solidFill>
              </a:defRPr>
            </a:lvl7pPr>
            <a:lvl8pPr lvl="7" rtl="0">
              <a:buNone/>
              <a:defRPr>
                <a:solidFill>
                  <a:schemeClr val="accent2"/>
                </a:solidFill>
              </a:defRPr>
            </a:lvl8pPr>
            <a:lvl9pPr lvl="8" rtl="0">
              <a:buNone/>
              <a:defRPr>
                <a:solidFill>
                  <a:schemeClr val="accent2"/>
                </a:solidFill>
              </a:defRPr>
            </a:lvl9pPr>
          </a:lstStyle>
          <a:p>
            <a:fld id="{00000000-1234-1234-1234-123412341234}" type="slidenum">
              <a:rPr lang="en" smtClean="0">
                <a:solidFill>
                  <a:srgbClr val="007BB9"/>
                </a:solidFill>
              </a:rPr>
              <a:pPr/>
              <a:t>‹#›</a:t>
            </a:fld>
            <a:endParaRPr lang="en">
              <a:solidFill>
                <a:srgbClr val="007BB9"/>
              </a:solidFill>
            </a:endParaRPr>
          </a:p>
        </p:txBody>
      </p:sp>
    </p:spTree>
    <p:extLst>
      <p:ext uri="{BB962C8B-B14F-4D97-AF65-F5344CB8AC3E}">
        <p14:creationId xmlns:p14="http://schemas.microsoft.com/office/powerpoint/2010/main" val="1296298707"/>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45" y="1885950"/>
            <a:ext cx="6686549" cy="1697086"/>
          </a:xfrm>
        </p:spPr>
        <p:txBody>
          <a:bodyPr anchor="b">
            <a:normAutofit/>
          </a:bodyPr>
          <a:lstStyle>
            <a:lvl1pPr>
              <a:defRPr sz="4100"/>
            </a:lvl1pPr>
          </a:lstStyle>
          <a:p>
            <a:r>
              <a:rPr lang="en-US"/>
              <a:t>Click to edit Master title style</a:t>
            </a:r>
            <a:endParaRPr lang="en-US" dirty="0"/>
          </a:p>
        </p:txBody>
      </p:sp>
      <p:sp>
        <p:nvSpPr>
          <p:cNvPr id="3" name="Subtitle 2"/>
          <p:cNvSpPr>
            <a:spLocks noGrp="1"/>
          </p:cNvSpPr>
          <p:nvPr>
            <p:ph type="subTitle" idx="1"/>
          </p:nvPr>
        </p:nvSpPr>
        <p:spPr>
          <a:xfrm>
            <a:off x="1941945" y="3583036"/>
            <a:ext cx="6686549" cy="844712"/>
          </a:xfrm>
        </p:spPr>
        <p:txBody>
          <a:bodyPr anchor="t"/>
          <a:lstStyle>
            <a:lvl1pPr marL="0" indent="0" algn="l">
              <a:buNone/>
              <a:defRPr>
                <a:solidFill>
                  <a:schemeClr val="tx1">
                    <a:lumMod val="65000"/>
                    <a:lumOff val="35000"/>
                  </a:schemeClr>
                </a:solidFill>
              </a:defRPr>
            </a:lvl1pPr>
            <a:lvl2pPr marL="341129" indent="0" algn="ctr">
              <a:buNone/>
              <a:defRPr>
                <a:solidFill>
                  <a:schemeClr val="tx1">
                    <a:tint val="75000"/>
                  </a:schemeClr>
                </a:solidFill>
              </a:defRPr>
            </a:lvl2pPr>
            <a:lvl3pPr marL="682451" indent="0" algn="ctr">
              <a:buNone/>
              <a:defRPr>
                <a:solidFill>
                  <a:schemeClr val="tx1">
                    <a:tint val="75000"/>
                  </a:schemeClr>
                </a:solidFill>
              </a:defRPr>
            </a:lvl3pPr>
            <a:lvl4pPr marL="1023677" indent="0" algn="ctr">
              <a:buNone/>
              <a:defRPr>
                <a:solidFill>
                  <a:schemeClr val="tx1">
                    <a:tint val="75000"/>
                  </a:schemeClr>
                </a:solidFill>
              </a:defRPr>
            </a:lvl4pPr>
            <a:lvl5pPr marL="1364902" indent="0" algn="ctr">
              <a:buNone/>
              <a:defRPr>
                <a:solidFill>
                  <a:schemeClr val="tx1">
                    <a:tint val="75000"/>
                  </a:schemeClr>
                </a:solidFill>
              </a:defRPr>
            </a:lvl5pPr>
            <a:lvl6pPr marL="1706225" indent="0" algn="ctr">
              <a:buNone/>
              <a:defRPr>
                <a:solidFill>
                  <a:schemeClr val="tx1">
                    <a:tint val="75000"/>
                  </a:schemeClr>
                </a:solidFill>
              </a:defRPr>
            </a:lvl6pPr>
            <a:lvl7pPr marL="2047352" indent="0" algn="ctr">
              <a:buNone/>
              <a:defRPr>
                <a:solidFill>
                  <a:schemeClr val="tx1">
                    <a:tint val="75000"/>
                  </a:schemeClr>
                </a:solidFill>
              </a:defRPr>
            </a:lvl7pPr>
            <a:lvl8pPr marL="2388480" indent="0" algn="ctr">
              <a:buNone/>
              <a:defRPr>
                <a:solidFill>
                  <a:schemeClr val="tx1">
                    <a:tint val="75000"/>
                  </a:schemeClr>
                </a:solidFill>
              </a:defRPr>
            </a:lvl8pPr>
            <a:lvl9pPr marL="2729687"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Freeform 6"/>
          <p:cNvSpPr/>
          <p:nvPr/>
        </p:nvSpPr>
        <p:spPr bwMode="auto">
          <a:xfrm>
            <a:off x="2" y="3242859"/>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8" y="3397155"/>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81904649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708" y="468082"/>
            <a:ext cx="6683765" cy="960668"/>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1600206"/>
            <a:ext cx="6686550" cy="28332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80997275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45" y="1544063"/>
            <a:ext cx="6686549" cy="11016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45" y="2647597"/>
            <a:ext cx="6686549" cy="645300"/>
          </a:xfrm>
        </p:spPr>
        <p:txBody>
          <a:bodyPr anchor="t"/>
          <a:lstStyle>
            <a:lvl1pPr marL="0" indent="0" algn="l">
              <a:buNone/>
              <a:defRPr sz="1500">
                <a:solidFill>
                  <a:schemeClr val="tx1">
                    <a:lumMod val="65000"/>
                    <a:lumOff val="35000"/>
                  </a:schemeClr>
                </a:solidFill>
              </a:defRPr>
            </a:lvl1pPr>
            <a:lvl2pPr marL="341129" indent="0">
              <a:buNone/>
              <a:defRPr sz="1400">
                <a:solidFill>
                  <a:schemeClr val="tx1">
                    <a:tint val="75000"/>
                  </a:schemeClr>
                </a:solidFill>
              </a:defRPr>
            </a:lvl2pPr>
            <a:lvl3pPr marL="682451" indent="0">
              <a:buNone/>
              <a:defRPr sz="1200">
                <a:solidFill>
                  <a:schemeClr val="tx1">
                    <a:tint val="75000"/>
                  </a:schemeClr>
                </a:solidFill>
              </a:defRPr>
            </a:lvl3pPr>
            <a:lvl4pPr marL="1023677" indent="0">
              <a:buNone/>
              <a:defRPr sz="1100">
                <a:solidFill>
                  <a:schemeClr val="tx1">
                    <a:tint val="75000"/>
                  </a:schemeClr>
                </a:solidFill>
              </a:defRPr>
            </a:lvl4pPr>
            <a:lvl5pPr marL="1364902" indent="0">
              <a:buNone/>
              <a:defRPr sz="1100">
                <a:solidFill>
                  <a:schemeClr val="tx1">
                    <a:tint val="75000"/>
                  </a:schemeClr>
                </a:solidFill>
              </a:defRPr>
            </a:lvl5pPr>
            <a:lvl6pPr marL="1706225" indent="0">
              <a:buNone/>
              <a:defRPr sz="1100">
                <a:solidFill>
                  <a:schemeClr val="tx1">
                    <a:tint val="75000"/>
                  </a:schemeClr>
                </a:solidFill>
              </a:defRPr>
            </a:lvl6pPr>
            <a:lvl7pPr marL="2047352" indent="0">
              <a:buNone/>
              <a:defRPr sz="1100">
                <a:solidFill>
                  <a:schemeClr val="tx1">
                    <a:tint val="75000"/>
                  </a:schemeClr>
                </a:solidFill>
              </a:defRPr>
            </a:lvl7pPr>
            <a:lvl8pPr marL="2388480" indent="0">
              <a:buNone/>
              <a:defRPr sz="1100">
                <a:solidFill>
                  <a:schemeClr val="tx1">
                    <a:tint val="75000"/>
                  </a:schemeClr>
                </a:solidFill>
              </a:defRPr>
            </a:lvl8pPr>
            <a:lvl9pPr marL="2729687"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238363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8" y="2433105"/>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94465078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1600206"/>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1594686"/>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8" y="590838"/>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170754367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1" y="1479630"/>
            <a:ext cx="2994549" cy="432197"/>
          </a:xfrm>
        </p:spPr>
        <p:txBody>
          <a:bodyPr anchor="b">
            <a:noAutofit/>
          </a:bodyPr>
          <a:lstStyle>
            <a:lvl1pPr marL="0" indent="0">
              <a:buNone/>
              <a:defRPr sz="1800" b="0"/>
            </a:lvl1pPr>
            <a:lvl2pPr marL="341129" indent="0">
              <a:buNone/>
              <a:defRPr sz="1500" b="1"/>
            </a:lvl2pPr>
            <a:lvl3pPr marL="682451" indent="0">
              <a:buNone/>
              <a:defRPr sz="1400" b="1"/>
            </a:lvl3pPr>
            <a:lvl4pPr marL="1023677" indent="0">
              <a:buNone/>
              <a:defRPr sz="1200" b="1"/>
            </a:lvl4pPr>
            <a:lvl5pPr marL="1364902" indent="0">
              <a:buNone/>
              <a:defRPr sz="1200" b="1"/>
            </a:lvl5pPr>
            <a:lvl6pPr marL="1706225" indent="0">
              <a:buNone/>
              <a:defRPr sz="1200" b="1"/>
            </a:lvl6pPr>
            <a:lvl7pPr marL="2047352" indent="0">
              <a:buNone/>
              <a:defRPr sz="1200" b="1"/>
            </a:lvl7pPr>
            <a:lvl8pPr marL="2388480" indent="0">
              <a:buNone/>
              <a:defRPr sz="1200" b="1"/>
            </a:lvl8pPr>
            <a:lvl9pPr marL="2729687"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30075" y="1477239"/>
            <a:ext cx="2999251" cy="432197"/>
          </a:xfrm>
        </p:spPr>
        <p:txBody>
          <a:bodyPr anchor="b">
            <a:noAutofit/>
          </a:bodyPr>
          <a:lstStyle>
            <a:lvl1pPr marL="0" indent="0">
              <a:buNone/>
              <a:defRPr sz="1800" b="0"/>
            </a:lvl1pPr>
            <a:lvl2pPr marL="341129" indent="0">
              <a:buNone/>
              <a:defRPr sz="1500" b="1"/>
            </a:lvl2pPr>
            <a:lvl3pPr marL="682451" indent="0">
              <a:buNone/>
              <a:defRPr sz="1400" b="1"/>
            </a:lvl3pPr>
            <a:lvl4pPr marL="1023677" indent="0">
              <a:buNone/>
              <a:defRPr sz="1200" b="1"/>
            </a:lvl4pPr>
            <a:lvl5pPr marL="1364902" indent="0">
              <a:buNone/>
              <a:defRPr sz="1200" b="1"/>
            </a:lvl5pPr>
            <a:lvl6pPr marL="1706225" indent="0">
              <a:buNone/>
              <a:defRPr sz="1200" b="1"/>
            </a:lvl6pPr>
            <a:lvl7pPr marL="2047352" indent="0">
              <a:buNone/>
              <a:defRPr sz="1200" b="1"/>
            </a:lvl7pPr>
            <a:lvl8pPr marL="2388480" indent="0">
              <a:buNone/>
              <a:defRPr sz="1200" b="1"/>
            </a:lvl8pPr>
            <a:lvl9pPr marL="2729687"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2"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8" y="590838"/>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71580206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7"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82311823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171008984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017" y="334566"/>
            <a:ext cx="2628899" cy="732234"/>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017" y="1198961"/>
            <a:ext cx="2628899" cy="3196827"/>
          </a:xfrm>
        </p:spPr>
        <p:txBody>
          <a:bodyPr/>
          <a:lstStyle>
            <a:lvl1pPr marL="0" indent="0">
              <a:buNone/>
              <a:defRPr sz="1100"/>
            </a:lvl1pPr>
            <a:lvl2pPr marL="341129" indent="0">
              <a:buNone/>
              <a:defRPr sz="900"/>
            </a:lvl2pPr>
            <a:lvl3pPr marL="682451" indent="0">
              <a:buNone/>
              <a:defRPr sz="800"/>
            </a:lvl3pPr>
            <a:lvl4pPr marL="1023677" indent="0">
              <a:buNone/>
              <a:defRPr sz="700"/>
            </a:lvl4pPr>
            <a:lvl5pPr marL="1364902" indent="0">
              <a:buNone/>
              <a:defRPr sz="700"/>
            </a:lvl5pPr>
            <a:lvl6pPr marL="1706225" indent="0">
              <a:buNone/>
              <a:defRPr sz="700"/>
            </a:lvl6pPr>
            <a:lvl7pPr marL="2047352" indent="0">
              <a:buNone/>
              <a:defRPr sz="700"/>
            </a:lvl7pPr>
            <a:lvl8pPr marL="2388480" indent="0">
              <a:buNone/>
              <a:defRPr sz="700"/>
            </a:lvl8pPr>
            <a:lvl9pPr marL="2729687"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730023981"/>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1"/>
            <a:ext cx="668655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1129" indent="0">
              <a:buNone/>
              <a:defRPr sz="1200"/>
            </a:lvl2pPr>
            <a:lvl3pPr marL="682451" indent="0">
              <a:buNone/>
              <a:defRPr sz="1200"/>
            </a:lvl3pPr>
            <a:lvl4pPr marL="1023677" indent="0">
              <a:buNone/>
              <a:defRPr sz="1200"/>
            </a:lvl4pPr>
            <a:lvl5pPr marL="1364902" indent="0">
              <a:buNone/>
              <a:defRPr sz="1200"/>
            </a:lvl5pPr>
            <a:lvl6pPr marL="1706225" indent="0">
              <a:buNone/>
              <a:defRPr sz="1200"/>
            </a:lvl6pPr>
            <a:lvl7pPr marL="2047352" indent="0">
              <a:buNone/>
              <a:defRPr sz="1200"/>
            </a:lvl7pPr>
            <a:lvl8pPr marL="2388480" indent="0">
              <a:buNone/>
              <a:defRPr sz="1200"/>
            </a:lvl8pPr>
            <a:lvl9pPr marL="2729687"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1129" indent="0">
              <a:buNone/>
              <a:defRPr sz="900"/>
            </a:lvl2pPr>
            <a:lvl3pPr marL="682451" indent="0">
              <a:buNone/>
              <a:defRPr sz="800"/>
            </a:lvl3pPr>
            <a:lvl4pPr marL="1023677" indent="0">
              <a:buNone/>
              <a:defRPr sz="700"/>
            </a:lvl4pPr>
            <a:lvl5pPr marL="1364902" indent="0">
              <a:buNone/>
              <a:defRPr sz="700"/>
            </a:lvl5pPr>
            <a:lvl6pPr marL="1706225" indent="0">
              <a:buNone/>
              <a:defRPr sz="700"/>
            </a:lvl6pPr>
            <a:lvl7pPr marL="2047352" indent="0">
              <a:buNone/>
              <a:defRPr sz="700"/>
            </a:lvl7pPr>
            <a:lvl8pPr marL="2388480" indent="0">
              <a:buNone/>
              <a:defRPr sz="700"/>
            </a:lvl8pPr>
            <a:lvl9pPr marL="2729687"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3683991"/>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09507515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45" y="457200"/>
            <a:ext cx="6686549" cy="233778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45" y="3265535"/>
            <a:ext cx="6686549" cy="1166898"/>
          </a:xfrm>
        </p:spPr>
        <p:txBody>
          <a:bodyPr anchor="ctr">
            <a:normAutofit/>
          </a:bodyPr>
          <a:lstStyle>
            <a:lvl1pPr marL="0" indent="0" algn="l">
              <a:buNone/>
              <a:defRPr sz="1400">
                <a:solidFill>
                  <a:schemeClr val="tx1">
                    <a:lumMod val="65000"/>
                    <a:lumOff val="35000"/>
                  </a:schemeClr>
                </a:solidFill>
              </a:defRPr>
            </a:lvl1pPr>
            <a:lvl2pPr marL="341129" indent="0">
              <a:buNone/>
              <a:defRPr sz="1400">
                <a:solidFill>
                  <a:schemeClr val="tx1">
                    <a:tint val="75000"/>
                  </a:schemeClr>
                </a:solidFill>
              </a:defRPr>
            </a:lvl2pPr>
            <a:lvl3pPr marL="682451" indent="0">
              <a:buNone/>
              <a:defRPr sz="1200">
                <a:solidFill>
                  <a:schemeClr val="tx1">
                    <a:tint val="75000"/>
                  </a:schemeClr>
                </a:solidFill>
              </a:defRPr>
            </a:lvl3pPr>
            <a:lvl4pPr marL="1023677" indent="0">
              <a:buNone/>
              <a:defRPr sz="1100">
                <a:solidFill>
                  <a:schemeClr val="tx1">
                    <a:tint val="75000"/>
                  </a:schemeClr>
                </a:solidFill>
              </a:defRPr>
            </a:lvl4pPr>
            <a:lvl5pPr marL="1364902" indent="0">
              <a:buNone/>
              <a:defRPr sz="1100">
                <a:solidFill>
                  <a:schemeClr val="tx1">
                    <a:tint val="75000"/>
                  </a:schemeClr>
                </a:solidFill>
              </a:defRPr>
            </a:lvl5pPr>
            <a:lvl6pPr marL="1706225" indent="0">
              <a:buNone/>
              <a:defRPr sz="1100">
                <a:solidFill>
                  <a:schemeClr val="tx1">
                    <a:tint val="75000"/>
                  </a:schemeClr>
                </a:solidFill>
              </a:defRPr>
            </a:lvl6pPr>
            <a:lvl7pPr marL="2047352" indent="0">
              <a:buNone/>
              <a:defRPr sz="1100">
                <a:solidFill>
                  <a:schemeClr val="tx1">
                    <a:tint val="75000"/>
                  </a:schemeClr>
                </a:solidFill>
              </a:defRPr>
            </a:lvl7pPr>
            <a:lvl8pPr marL="2388480" indent="0">
              <a:buNone/>
              <a:defRPr sz="1100">
                <a:solidFill>
                  <a:schemeClr val="tx1">
                    <a:tint val="75000"/>
                  </a:schemeClr>
                </a:solidFill>
              </a:defRPr>
            </a:lvl8pPr>
            <a:lvl9pPr marL="2729687"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238363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8" y="2433105"/>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247601536"/>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97"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60" y="2628900"/>
            <a:ext cx="5652416" cy="285750"/>
          </a:xfrm>
        </p:spPr>
        <p:txBody>
          <a:bodyPr anchor="ctr">
            <a:noAutofit/>
          </a:bodyPr>
          <a:lstStyle>
            <a:lvl1pPr marL="0" indent="0">
              <a:buFontTx/>
              <a:buNone/>
              <a:defRPr sz="1200">
                <a:solidFill>
                  <a:schemeClr val="tx1">
                    <a:lumMod val="50000"/>
                    <a:lumOff val="50000"/>
                  </a:schemeClr>
                </a:solidFill>
              </a:defRPr>
            </a:lvl1pPr>
            <a:lvl2pPr marL="341129" indent="0">
              <a:buFontTx/>
              <a:buNone/>
              <a:defRPr/>
            </a:lvl2pPr>
            <a:lvl3pPr marL="682451" indent="0">
              <a:buFontTx/>
              <a:buNone/>
              <a:defRPr/>
            </a:lvl3pPr>
            <a:lvl4pPr marL="1023677" indent="0">
              <a:buFontTx/>
              <a:buNone/>
              <a:defRPr/>
            </a:lvl4pPr>
            <a:lvl5pPr marL="1364902"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45" y="3265535"/>
            <a:ext cx="6686549" cy="1166898"/>
          </a:xfrm>
        </p:spPr>
        <p:txBody>
          <a:bodyPr anchor="ctr">
            <a:normAutofit/>
          </a:bodyPr>
          <a:lstStyle>
            <a:lvl1pPr marL="0" indent="0" algn="l">
              <a:buNone/>
              <a:defRPr sz="1400">
                <a:solidFill>
                  <a:schemeClr val="tx1">
                    <a:lumMod val="65000"/>
                    <a:lumOff val="35000"/>
                  </a:schemeClr>
                </a:solidFill>
              </a:defRPr>
            </a:lvl1pPr>
            <a:lvl2pPr marL="341129" indent="0">
              <a:buNone/>
              <a:defRPr sz="1400">
                <a:solidFill>
                  <a:schemeClr val="tx1">
                    <a:tint val="75000"/>
                  </a:schemeClr>
                </a:solidFill>
              </a:defRPr>
            </a:lvl2pPr>
            <a:lvl3pPr marL="682451" indent="0">
              <a:buNone/>
              <a:defRPr sz="1200">
                <a:solidFill>
                  <a:schemeClr val="tx1">
                    <a:tint val="75000"/>
                  </a:schemeClr>
                </a:solidFill>
              </a:defRPr>
            </a:lvl3pPr>
            <a:lvl4pPr marL="1023677" indent="0">
              <a:buNone/>
              <a:defRPr sz="1100">
                <a:solidFill>
                  <a:schemeClr val="tx1">
                    <a:tint val="75000"/>
                  </a:schemeClr>
                </a:solidFill>
              </a:defRPr>
            </a:lvl4pPr>
            <a:lvl5pPr marL="1364902" indent="0">
              <a:buNone/>
              <a:defRPr sz="1100">
                <a:solidFill>
                  <a:schemeClr val="tx1">
                    <a:tint val="75000"/>
                  </a:schemeClr>
                </a:solidFill>
              </a:defRPr>
            </a:lvl5pPr>
            <a:lvl6pPr marL="1706225" indent="0">
              <a:buNone/>
              <a:defRPr sz="1100">
                <a:solidFill>
                  <a:schemeClr val="tx1">
                    <a:tint val="75000"/>
                  </a:schemeClr>
                </a:solidFill>
              </a:defRPr>
            </a:lvl6pPr>
            <a:lvl7pPr marL="2047352" indent="0">
              <a:buNone/>
              <a:defRPr sz="1100">
                <a:solidFill>
                  <a:schemeClr val="tx1">
                    <a:tint val="75000"/>
                  </a:schemeClr>
                </a:solidFill>
              </a:defRPr>
            </a:lvl7pPr>
            <a:lvl8pPr marL="2388480" indent="0">
              <a:buNone/>
              <a:defRPr sz="1100">
                <a:solidFill>
                  <a:schemeClr val="tx1">
                    <a:tint val="75000"/>
                  </a:schemeClr>
                </a:solidFill>
              </a:defRPr>
            </a:lvl8pPr>
            <a:lvl9pPr marL="2729687"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3141" y="238363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8" y="2433105"/>
            <a:ext cx="584825" cy="273844"/>
          </a:xfrm>
        </p:spPr>
        <p:txBody>
          <a:bodyPr/>
          <a:lstStyle/>
          <a:p>
            <a:fld id="{B9252FE5-4D45-465A-8C58-4B3D699B720D}" type="slidenum">
              <a:rPr lang="en-US" smtClean="0"/>
              <a:pPr/>
              <a:t>‹#›</a:t>
            </a:fld>
            <a:endParaRPr lang="en-US"/>
          </a:p>
        </p:txBody>
      </p:sp>
      <p:sp>
        <p:nvSpPr>
          <p:cNvPr id="14" name="TextBox 13"/>
          <p:cNvSpPr txBox="1"/>
          <p:nvPr/>
        </p:nvSpPr>
        <p:spPr>
          <a:xfrm>
            <a:off x="1850739" y="486004"/>
            <a:ext cx="457200" cy="438582"/>
          </a:xfrm>
          <a:prstGeom prst="rect">
            <a:avLst/>
          </a:prstGeom>
        </p:spPr>
        <p:txBody>
          <a:bodyPr vert="horz" lIns="68285" tIns="34289" rIns="68285" bIns="34289" rtlCol="0" anchor="ctr">
            <a:noAutofit/>
          </a:bodyPr>
          <a:lstStyle/>
          <a:p>
            <a:pPr defTabSz="341129">
              <a:buClrTx/>
              <a:buFontTx/>
              <a:buNone/>
            </a:pPr>
            <a:r>
              <a:rPr lang="en-US" sz="6000" kern="1200" dirty="0">
                <a:ln w="3175" cmpd="sng">
                  <a:noFill/>
                </a:ln>
                <a:solidFill>
                  <a:srgbClr val="A53010"/>
                </a:solidFill>
                <a:ea typeface="+mn-ea"/>
              </a:rPr>
              <a:t>“</a:t>
            </a:r>
          </a:p>
        </p:txBody>
      </p:sp>
      <p:sp>
        <p:nvSpPr>
          <p:cNvPr id="15" name="TextBox 14"/>
          <p:cNvSpPr txBox="1"/>
          <p:nvPr/>
        </p:nvSpPr>
        <p:spPr>
          <a:xfrm>
            <a:off x="8336139" y="2178980"/>
            <a:ext cx="457200" cy="438582"/>
          </a:xfrm>
          <a:prstGeom prst="rect">
            <a:avLst/>
          </a:prstGeom>
        </p:spPr>
        <p:txBody>
          <a:bodyPr vert="horz" lIns="68285" tIns="34289" rIns="68285" bIns="34289" rtlCol="0" anchor="ctr">
            <a:noAutofit/>
          </a:bodyPr>
          <a:lstStyle/>
          <a:p>
            <a:pPr defTabSz="341129">
              <a:buClrTx/>
              <a:buFontTx/>
              <a:buNone/>
            </a:pPr>
            <a:r>
              <a:rPr lang="en-US" sz="6000" kern="1200" dirty="0">
                <a:ln w="3175" cmpd="sng">
                  <a:noFill/>
                </a:ln>
                <a:solidFill>
                  <a:srgbClr val="A53010"/>
                </a:solidFill>
                <a:ea typeface="+mn-ea"/>
              </a:rPr>
              <a:t>”</a:t>
            </a:r>
          </a:p>
        </p:txBody>
      </p:sp>
    </p:spTree>
    <p:extLst>
      <p:ext uri="{BB962C8B-B14F-4D97-AF65-F5344CB8AC3E}">
        <p14:creationId xmlns:p14="http://schemas.microsoft.com/office/powerpoint/2010/main" val="306608622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3886397"/>
            <a:ext cx="6686550" cy="547217"/>
          </a:xfrm>
        </p:spPr>
        <p:txBody>
          <a:bodyPr vert="horz" lIns="68285" tIns="34289" rIns="68285" bIns="34289"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3683991"/>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06554185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97"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1129" indent="0">
              <a:buFontTx/>
              <a:buNone/>
              <a:defRPr/>
            </a:lvl2pPr>
            <a:lvl3pPr marL="682451" indent="0">
              <a:buFontTx/>
              <a:buNone/>
              <a:defRPr/>
            </a:lvl3pPr>
            <a:lvl4pPr marL="1023677" indent="0">
              <a:buFontTx/>
              <a:buNone/>
              <a:defRPr/>
            </a:lvl4pPr>
            <a:lvl5pPr marL="1364902"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397"/>
            <a:ext cx="6686550" cy="547217"/>
          </a:xfrm>
        </p:spPr>
        <p:txBody>
          <a:bodyPr vert="horz" lIns="68285" tIns="34289" rIns="68285" bIns="34289"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3141" y="3683991"/>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
        <p:nvSpPr>
          <p:cNvPr id="17" name="TextBox 16"/>
          <p:cNvSpPr txBox="1"/>
          <p:nvPr/>
        </p:nvSpPr>
        <p:spPr>
          <a:xfrm>
            <a:off x="1850739" y="486004"/>
            <a:ext cx="457200" cy="438582"/>
          </a:xfrm>
          <a:prstGeom prst="rect">
            <a:avLst/>
          </a:prstGeom>
        </p:spPr>
        <p:txBody>
          <a:bodyPr vert="horz" lIns="68285" tIns="34289" rIns="68285" bIns="34289" rtlCol="0" anchor="ctr">
            <a:noAutofit/>
          </a:bodyPr>
          <a:lstStyle/>
          <a:p>
            <a:pPr defTabSz="341129">
              <a:buClrTx/>
              <a:buFontTx/>
              <a:buNone/>
            </a:pPr>
            <a:r>
              <a:rPr lang="en-US" sz="6000" kern="1200" dirty="0">
                <a:ln w="3175" cmpd="sng">
                  <a:noFill/>
                </a:ln>
                <a:solidFill>
                  <a:srgbClr val="A53010"/>
                </a:solidFill>
                <a:ea typeface="+mn-ea"/>
              </a:rPr>
              <a:t>“</a:t>
            </a:r>
          </a:p>
        </p:txBody>
      </p:sp>
      <p:sp>
        <p:nvSpPr>
          <p:cNvPr id="18" name="TextBox 17"/>
          <p:cNvSpPr txBox="1"/>
          <p:nvPr/>
        </p:nvSpPr>
        <p:spPr>
          <a:xfrm>
            <a:off x="8336139" y="2178980"/>
            <a:ext cx="457200" cy="438582"/>
          </a:xfrm>
          <a:prstGeom prst="rect">
            <a:avLst/>
          </a:prstGeom>
        </p:spPr>
        <p:txBody>
          <a:bodyPr vert="horz" lIns="68285" tIns="34289" rIns="68285" bIns="34289" rtlCol="0" anchor="ctr">
            <a:noAutofit/>
          </a:bodyPr>
          <a:lstStyle/>
          <a:p>
            <a:pPr defTabSz="341129">
              <a:buClrTx/>
              <a:buFontTx/>
              <a:buNone/>
            </a:pPr>
            <a:r>
              <a:rPr lang="en-US" sz="6000" kern="1200" dirty="0">
                <a:ln w="3175" cmpd="sng">
                  <a:noFill/>
                </a:ln>
                <a:solidFill>
                  <a:srgbClr val="A53010"/>
                </a:solidFill>
                <a:ea typeface="+mn-ea"/>
              </a:rPr>
              <a:t>”</a:t>
            </a:r>
          </a:p>
        </p:txBody>
      </p:sp>
    </p:spTree>
    <p:extLst>
      <p:ext uri="{BB962C8B-B14F-4D97-AF65-F5344CB8AC3E}">
        <p14:creationId xmlns:p14="http://schemas.microsoft.com/office/powerpoint/2010/main" val="816407203"/>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45" y="470555"/>
            <a:ext cx="6686549" cy="2160015"/>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1129" indent="0">
              <a:buFontTx/>
              <a:buNone/>
              <a:defRPr/>
            </a:lvl2pPr>
            <a:lvl3pPr marL="682451" indent="0">
              <a:buFontTx/>
              <a:buNone/>
              <a:defRPr/>
            </a:lvl3pPr>
            <a:lvl4pPr marL="1023677" indent="0">
              <a:buFontTx/>
              <a:buNone/>
              <a:defRPr/>
            </a:lvl4pPr>
            <a:lvl5pPr marL="1364902"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397"/>
            <a:ext cx="6686550" cy="547217"/>
          </a:xfrm>
        </p:spPr>
        <p:txBody>
          <a:bodyPr vert="horz" lIns="68285" tIns="34289" rIns="68285" bIns="34289"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3683991"/>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830533511"/>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775887405"/>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306" y="470651"/>
            <a:ext cx="1655701" cy="3962863"/>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470651"/>
            <a:ext cx="4857750" cy="3962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75155252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45" y="1885950"/>
            <a:ext cx="6686549" cy="1697086"/>
          </a:xfrm>
        </p:spPr>
        <p:txBody>
          <a:bodyPr anchor="b">
            <a:normAutofit/>
          </a:bodyPr>
          <a:lstStyle>
            <a:lvl1pPr>
              <a:defRPr sz="4100"/>
            </a:lvl1pPr>
          </a:lstStyle>
          <a:p>
            <a:r>
              <a:rPr lang="en-US"/>
              <a:t>Click to edit Master title style</a:t>
            </a:r>
            <a:endParaRPr lang="en-US" dirty="0"/>
          </a:p>
        </p:txBody>
      </p:sp>
      <p:sp>
        <p:nvSpPr>
          <p:cNvPr id="3" name="Subtitle 2"/>
          <p:cNvSpPr>
            <a:spLocks noGrp="1"/>
          </p:cNvSpPr>
          <p:nvPr>
            <p:ph type="subTitle" idx="1"/>
          </p:nvPr>
        </p:nvSpPr>
        <p:spPr>
          <a:xfrm>
            <a:off x="1941945" y="3583036"/>
            <a:ext cx="6686549" cy="844712"/>
          </a:xfrm>
        </p:spPr>
        <p:txBody>
          <a:bodyPr anchor="t"/>
          <a:lstStyle>
            <a:lvl1pPr marL="0" indent="0" algn="l">
              <a:buNone/>
              <a:defRPr>
                <a:solidFill>
                  <a:schemeClr val="tx1">
                    <a:lumMod val="65000"/>
                    <a:lumOff val="35000"/>
                  </a:schemeClr>
                </a:solidFill>
              </a:defRPr>
            </a:lvl1pPr>
            <a:lvl2pPr marL="341525" indent="0" algn="ctr">
              <a:buNone/>
              <a:defRPr>
                <a:solidFill>
                  <a:schemeClr val="tx1">
                    <a:tint val="75000"/>
                  </a:schemeClr>
                </a:solidFill>
              </a:defRPr>
            </a:lvl2pPr>
            <a:lvl3pPr marL="683199" indent="0" algn="ctr">
              <a:buNone/>
              <a:defRPr>
                <a:solidFill>
                  <a:schemeClr val="tx1">
                    <a:tint val="75000"/>
                  </a:schemeClr>
                </a:solidFill>
              </a:defRPr>
            </a:lvl3pPr>
            <a:lvl4pPr marL="1024799" indent="0" algn="ctr">
              <a:buNone/>
              <a:defRPr>
                <a:solidFill>
                  <a:schemeClr val="tx1">
                    <a:tint val="75000"/>
                  </a:schemeClr>
                </a:solidFill>
              </a:defRPr>
            </a:lvl4pPr>
            <a:lvl5pPr marL="1366398" indent="0" algn="ctr">
              <a:buNone/>
              <a:defRPr>
                <a:solidFill>
                  <a:schemeClr val="tx1">
                    <a:tint val="75000"/>
                  </a:schemeClr>
                </a:solidFill>
              </a:defRPr>
            </a:lvl5pPr>
            <a:lvl6pPr marL="1708073" indent="0" algn="ctr">
              <a:buNone/>
              <a:defRPr>
                <a:solidFill>
                  <a:schemeClr val="tx1">
                    <a:tint val="75000"/>
                  </a:schemeClr>
                </a:solidFill>
              </a:defRPr>
            </a:lvl6pPr>
            <a:lvl7pPr marL="2049596" indent="0" algn="ctr">
              <a:buNone/>
              <a:defRPr>
                <a:solidFill>
                  <a:schemeClr val="tx1">
                    <a:tint val="75000"/>
                  </a:schemeClr>
                </a:solidFill>
              </a:defRPr>
            </a:lvl7pPr>
            <a:lvl8pPr marL="2391120" indent="0" algn="ctr">
              <a:buNone/>
              <a:defRPr>
                <a:solidFill>
                  <a:schemeClr val="tx1">
                    <a:tint val="75000"/>
                  </a:schemeClr>
                </a:solidFill>
              </a:defRPr>
            </a:lvl8pPr>
            <a:lvl9pPr marL="273267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Freeform 6"/>
          <p:cNvSpPr/>
          <p:nvPr/>
        </p:nvSpPr>
        <p:spPr bwMode="auto">
          <a:xfrm>
            <a:off x="2" y="3242859"/>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8" y="3397155"/>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8478762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708" y="468082"/>
            <a:ext cx="6683765" cy="960668"/>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1600206"/>
            <a:ext cx="6686550" cy="28332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4243746998"/>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45" y="1544063"/>
            <a:ext cx="6686549" cy="11016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45" y="2647597"/>
            <a:ext cx="6686549" cy="645300"/>
          </a:xfrm>
        </p:spPr>
        <p:txBody>
          <a:bodyPr anchor="t"/>
          <a:lstStyle>
            <a:lvl1pPr marL="0" indent="0" algn="l">
              <a:buNone/>
              <a:defRPr sz="1500">
                <a:solidFill>
                  <a:schemeClr val="tx1">
                    <a:lumMod val="65000"/>
                    <a:lumOff val="35000"/>
                  </a:schemeClr>
                </a:solidFill>
              </a:defRPr>
            </a:lvl1pPr>
            <a:lvl2pPr marL="341525" indent="0">
              <a:buNone/>
              <a:defRPr sz="1400">
                <a:solidFill>
                  <a:schemeClr val="tx1">
                    <a:tint val="75000"/>
                  </a:schemeClr>
                </a:solidFill>
              </a:defRPr>
            </a:lvl2pPr>
            <a:lvl3pPr marL="683199" indent="0">
              <a:buNone/>
              <a:defRPr sz="1200">
                <a:solidFill>
                  <a:schemeClr val="tx1">
                    <a:tint val="75000"/>
                  </a:schemeClr>
                </a:solidFill>
              </a:defRPr>
            </a:lvl3pPr>
            <a:lvl4pPr marL="1024799" indent="0">
              <a:buNone/>
              <a:defRPr sz="1100">
                <a:solidFill>
                  <a:schemeClr val="tx1">
                    <a:tint val="75000"/>
                  </a:schemeClr>
                </a:solidFill>
              </a:defRPr>
            </a:lvl4pPr>
            <a:lvl5pPr marL="1366398" indent="0">
              <a:buNone/>
              <a:defRPr sz="1100">
                <a:solidFill>
                  <a:schemeClr val="tx1">
                    <a:tint val="75000"/>
                  </a:schemeClr>
                </a:solidFill>
              </a:defRPr>
            </a:lvl5pPr>
            <a:lvl6pPr marL="1708073" indent="0">
              <a:buNone/>
              <a:defRPr sz="1100">
                <a:solidFill>
                  <a:schemeClr val="tx1">
                    <a:tint val="75000"/>
                  </a:schemeClr>
                </a:solidFill>
              </a:defRPr>
            </a:lvl6pPr>
            <a:lvl7pPr marL="2049596" indent="0">
              <a:buNone/>
              <a:defRPr sz="1100">
                <a:solidFill>
                  <a:schemeClr val="tx1">
                    <a:tint val="75000"/>
                  </a:schemeClr>
                </a:solidFill>
              </a:defRPr>
            </a:lvl7pPr>
            <a:lvl8pPr marL="2391120" indent="0">
              <a:buNone/>
              <a:defRPr sz="1100">
                <a:solidFill>
                  <a:schemeClr val="tx1">
                    <a:tint val="75000"/>
                  </a:schemeClr>
                </a:solidFill>
              </a:defRPr>
            </a:lvl8pPr>
            <a:lvl9pPr marL="27326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238363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8" y="2433105"/>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59187735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1600206"/>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1594686"/>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8" y="590838"/>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21336891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1" y="1479630"/>
            <a:ext cx="2994549" cy="432197"/>
          </a:xfrm>
        </p:spPr>
        <p:txBody>
          <a:bodyPr anchor="b">
            <a:noAutofit/>
          </a:bodyPr>
          <a:lstStyle>
            <a:lvl1pPr marL="0" indent="0">
              <a:buNone/>
              <a:defRPr sz="1800" b="0"/>
            </a:lvl1pPr>
            <a:lvl2pPr marL="341525" indent="0">
              <a:buNone/>
              <a:defRPr sz="1500" b="1"/>
            </a:lvl2pPr>
            <a:lvl3pPr marL="683199" indent="0">
              <a:buNone/>
              <a:defRPr sz="1400" b="1"/>
            </a:lvl3pPr>
            <a:lvl4pPr marL="1024799" indent="0">
              <a:buNone/>
              <a:defRPr sz="1200" b="1"/>
            </a:lvl4pPr>
            <a:lvl5pPr marL="1366398" indent="0">
              <a:buNone/>
              <a:defRPr sz="1200" b="1"/>
            </a:lvl5pPr>
            <a:lvl6pPr marL="1708073" indent="0">
              <a:buNone/>
              <a:defRPr sz="1200" b="1"/>
            </a:lvl6pPr>
            <a:lvl7pPr marL="2049596" indent="0">
              <a:buNone/>
              <a:defRPr sz="1200" b="1"/>
            </a:lvl7pPr>
            <a:lvl8pPr marL="2391120" indent="0">
              <a:buNone/>
              <a:defRPr sz="1200" b="1"/>
            </a:lvl8pPr>
            <a:lvl9pPr marL="2732679"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30075" y="1477239"/>
            <a:ext cx="2999251" cy="432197"/>
          </a:xfrm>
        </p:spPr>
        <p:txBody>
          <a:bodyPr anchor="b">
            <a:noAutofit/>
          </a:bodyPr>
          <a:lstStyle>
            <a:lvl1pPr marL="0" indent="0">
              <a:buNone/>
              <a:defRPr sz="1800" b="0"/>
            </a:lvl1pPr>
            <a:lvl2pPr marL="341525" indent="0">
              <a:buNone/>
              <a:defRPr sz="1500" b="1"/>
            </a:lvl2pPr>
            <a:lvl3pPr marL="683199" indent="0">
              <a:buNone/>
              <a:defRPr sz="1400" b="1"/>
            </a:lvl3pPr>
            <a:lvl4pPr marL="1024799" indent="0">
              <a:buNone/>
              <a:defRPr sz="1200" b="1"/>
            </a:lvl4pPr>
            <a:lvl5pPr marL="1366398" indent="0">
              <a:buNone/>
              <a:defRPr sz="1200" b="1"/>
            </a:lvl5pPr>
            <a:lvl6pPr marL="1708073" indent="0">
              <a:buNone/>
              <a:defRPr sz="1200" b="1"/>
            </a:lvl6pPr>
            <a:lvl7pPr marL="2049596" indent="0">
              <a:buNone/>
              <a:defRPr sz="1200" b="1"/>
            </a:lvl7pPr>
            <a:lvl8pPr marL="2391120" indent="0">
              <a:buNone/>
              <a:defRPr sz="1200" b="1"/>
            </a:lvl8pPr>
            <a:lvl9pPr marL="273267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2"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8" y="590838"/>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184401262"/>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7"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553145048"/>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40829240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017" y="334566"/>
            <a:ext cx="2628899" cy="732234"/>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017" y="1198961"/>
            <a:ext cx="2628899" cy="3196827"/>
          </a:xfrm>
        </p:spPr>
        <p:txBody>
          <a:bodyPr/>
          <a:lstStyle>
            <a:lvl1pPr marL="0" indent="0">
              <a:buNone/>
              <a:defRPr sz="1100"/>
            </a:lvl1pPr>
            <a:lvl2pPr marL="341525" indent="0">
              <a:buNone/>
              <a:defRPr sz="900"/>
            </a:lvl2pPr>
            <a:lvl3pPr marL="683199" indent="0">
              <a:buNone/>
              <a:defRPr sz="800"/>
            </a:lvl3pPr>
            <a:lvl4pPr marL="1024799" indent="0">
              <a:buNone/>
              <a:defRPr sz="700"/>
            </a:lvl4pPr>
            <a:lvl5pPr marL="1366398" indent="0">
              <a:buNone/>
              <a:defRPr sz="700"/>
            </a:lvl5pPr>
            <a:lvl6pPr marL="1708073" indent="0">
              <a:buNone/>
              <a:defRPr sz="700"/>
            </a:lvl6pPr>
            <a:lvl7pPr marL="2049596" indent="0">
              <a:buNone/>
              <a:defRPr sz="700"/>
            </a:lvl7pPr>
            <a:lvl8pPr marL="2391120" indent="0">
              <a:buNone/>
              <a:defRPr sz="700"/>
            </a:lvl8pPr>
            <a:lvl9pPr marL="273267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982887372"/>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1"/>
            <a:ext cx="668655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1525" indent="0">
              <a:buNone/>
              <a:defRPr sz="1200"/>
            </a:lvl2pPr>
            <a:lvl3pPr marL="683199" indent="0">
              <a:buNone/>
              <a:defRPr sz="1200"/>
            </a:lvl3pPr>
            <a:lvl4pPr marL="1024799" indent="0">
              <a:buNone/>
              <a:defRPr sz="1200"/>
            </a:lvl4pPr>
            <a:lvl5pPr marL="1366398" indent="0">
              <a:buNone/>
              <a:defRPr sz="1200"/>
            </a:lvl5pPr>
            <a:lvl6pPr marL="1708073" indent="0">
              <a:buNone/>
              <a:defRPr sz="1200"/>
            </a:lvl6pPr>
            <a:lvl7pPr marL="2049596" indent="0">
              <a:buNone/>
              <a:defRPr sz="1200"/>
            </a:lvl7pPr>
            <a:lvl8pPr marL="2391120" indent="0">
              <a:buNone/>
              <a:defRPr sz="1200"/>
            </a:lvl8pPr>
            <a:lvl9pPr marL="2732679"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1525" indent="0">
              <a:buNone/>
              <a:defRPr sz="900"/>
            </a:lvl2pPr>
            <a:lvl3pPr marL="683199" indent="0">
              <a:buNone/>
              <a:defRPr sz="800"/>
            </a:lvl3pPr>
            <a:lvl4pPr marL="1024799" indent="0">
              <a:buNone/>
              <a:defRPr sz="700"/>
            </a:lvl4pPr>
            <a:lvl5pPr marL="1366398" indent="0">
              <a:buNone/>
              <a:defRPr sz="700"/>
            </a:lvl5pPr>
            <a:lvl6pPr marL="1708073" indent="0">
              <a:buNone/>
              <a:defRPr sz="700"/>
            </a:lvl6pPr>
            <a:lvl7pPr marL="2049596" indent="0">
              <a:buNone/>
              <a:defRPr sz="700"/>
            </a:lvl7pPr>
            <a:lvl8pPr marL="2391120" indent="0">
              <a:buNone/>
              <a:defRPr sz="700"/>
            </a:lvl8pPr>
            <a:lvl9pPr marL="2732679"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3683947"/>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348085361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45" y="457200"/>
            <a:ext cx="6686549" cy="233778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45" y="3265535"/>
            <a:ext cx="6686549" cy="1166898"/>
          </a:xfrm>
        </p:spPr>
        <p:txBody>
          <a:bodyPr anchor="ctr">
            <a:normAutofit/>
          </a:bodyPr>
          <a:lstStyle>
            <a:lvl1pPr marL="0" indent="0" algn="l">
              <a:buNone/>
              <a:defRPr sz="1400">
                <a:solidFill>
                  <a:schemeClr val="tx1">
                    <a:lumMod val="65000"/>
                    <a:lumOff val="35000"/>
                  </a:schemeClr>
                </a:solidFill>
              </a:defRPr>
            </a:lvl1pPr>
            <a:lvl2pPr marL="341525" indent="0">
              <a:buNone/>
              <a:defRPr sz="1400">
                <a:solidFill>
                  <a:schemeClr val="tx1">
                    <a:tint val="75000"/>
                  </a:schemeClr>
                </a:solidFill>
              </a:defRPr>
            </a:lvl2pPr>
            <a:lvl3pPr marL="683199" indent="0">
              <a:buNone/>
              <a:defRPr sz="1200">
                <a:solidFill>
                  <a:schemeClr val="tx1">
                    <a:tint val="75000"/>
                  </a:schemeClr>
                </a:solidFill>
              </a:defRPr>
            </a:lvl3pPr>
            <a:lvl4pPr marL="1024799" indent="0">
              <a:buNone/>
              <a:defRPr sz="1100">
                <a:solidFill>
                  <a:schemeClr val="tx1">
                    <a:tint val="75000"/>
                  </a:schemeClr>
                </a:solidFill>
              </a:defRPr>
            </a:lvl4pPr>
            <a:lvl5pPr marL="1366398" indent="0">
              <a:buNone/>
              <a:defRPr sz="1100">
                <a:solidFill>
                  <a:schemeClr val="tx1">
                    <a:tint val="75000"/>
                  </a:schemeClr>
                </a:solidFill>
              </a:defRPr>
            </a:lvl5pPr>
            <a:lvl6pPr marL="1708073" indent="0">
              <a:buNone/>
              <a:defRPr sz="1100">
                <a:solidFill>
                  <a:schemeClr val="tx1">
                    <a:tint val="75000"/>
                  </a:schemeClr>
                </a:solidFill>
              </a:defRPr>
            </a:lvl6pPr>
            <a:lvl7pPr marL="2049596" indent="0">
              <a:buNone/>
              <a:defRPr sz="1100">
                <a:solidFill>
                  <a:schemeClr val="tx1">
                    <a:tint val="75000"/>
                  </a:schemeClr>
                </a:solidFill>
              </a:defRPr>
            </a:lvl7pPr>
            <a:lvl8pPr marL="2391120" indent="0">
              <a:buNone/>
              <a:defRPr sz="1100">
                <a:solidFill>
                  <a:schemeClr val="tx1">
                    <a:tint val="75000"/>
                  </a:schemeClr>
                </a:solidFill>
              </a:defRPr>
            </a:lvl8pPr>
            <a:lvl9pPr marL="27326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238363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8" y="2433105"/>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182022595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97"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60" y="2628900"/>
            <a:ext cx="5652416" cy="285750"/>
          </a:xfrm>
        </p:spPr>
        <p:txBody>
          <a:bodyPr anchor="ctr">
            <a:noAutofit/>
          </a:bodyPr>
          <a:lstStyle>
            <a:lvl1pPr marL="0" indent="0">
              <a:buFontTx/>
              <a:buNone/>
              <a:defRPr sz="1200">
                <a:solidFill>
                  <a:schemeClr val="tx1">
                    <a:lumMod val="50000"/>
                    <a:lumOff val="50000"/>
                  </a:schemeClr>
                </a:solidFill>
              </a:defRPr>
            </a:lvl1pPr>
            <a:lvl2pPr marL="341525" indent="0">
              <a:buFontTx/>
              <a:buNone/>
              <a:defRPr/>
            </a:lvl2pPr>
            <a:lvl3pPr marL="683199" indent="0">
              <a:buFontTx/>
              <a:buNone/>
              <a:defRPr/>
            </a:lvl3pPr>
            <a:lvl4pPr marL="1024799" indent="0">
              <a:buFontTx/>
              <a:buNone/>
              <a:defRPr/>
            </a:lvl4pPr>
            <a:lvl5pPr marL="1366398"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45" y="3265535"/>
            <a:ext cx="6686549" cy="1166898"/>
          </a:xfrm>
        </p:spPr>
        <p:txBody>
          <a:bodyPr anchor="ctr">
            <a:normAutofit/>
          </a:bodyPr>
          <a:lstStyle>
            <a:lvl1pPr marL="0" indent="0" algn="l">
              <a:buNone/>
              <a:defRPr sz="1400">
                <a:solidFill>
                  <a:schemeClr val="tx1">
                    <a:lumMod val="65000"/>
                    <a:lumOff val="35000"/>
                  </a:schemeClr>
                </a:solidFill>
              </a:defRPr>
            </a:lvl1pPr>
            <a:lvl2pPr marL="341525" indent="0">
              <a:buNone/>
              <a:defRPr sz="1400">
                <a:solidFill>
                  <a:schemeClr val="tx1">
                    <a:tint val="75000"/>
                  </a:schemeClr>
                </a:solidFill>
              </a:defRPr>
            </a:lvl2pPr>
            <a:lvl3pPr marL="683199" indent="0">
              <a:buNone/>
              <a:defRPr sz="1200">
                <a:solidFill>
                  <a:schemeClr val="tx1">
                    <a:tint val="75000"/>
                  </a:schemeClr>
                </a:solidFill>
              </a:defRPr>
            </a:lvl3pPr>
            <a:lvl4pPr marL="1024799" indent="0">
              <a:buNone/>
              <a:defRPr sz="1100">
                <a:solidFill>
                  <a:schemeClr val="tx1">
                    <a:tint val="75000"/>
                  </a:schemeClr>
                </a:solidFill>
              </a:defRPr>
            </a:lvl4pPr>
            <a:lvl5pPr marL="1366398" indent="0">
              <a:buNone/>
              <a:defRPr sz="1100">
                <a:solidFill>
                  <a:schemeClr val="tx1">
                    <a:tint val="75000"/>
                  </a:schemeClr>
                </a:solidFill>
              </a:defRPr>
            </a:lvl5pPr>
            <a:lvl6pPr marL="1708073" indent="0">
              <a:buNone/>
              <a:defRPr sz="1100">
                <a:solidFill>
                  <a:schemeClr val="tx1">
                    <a:tint val="75000"/>
                  </a:schemeClr>
                </a:solidFill>
              </a:defRPr>
            </a:lvl6pPr>
            <a:lvl7pPr marL="2049596" indent="0">
              <a:buNone/>
              <a:defRPr sz="1100">
                <a:solidFill>
                  <a:schemeClr val="tx1">
                    <a:tint val="75000"/>
                  </a:schemeClr>
                </a:solidFill>
              </a:defRPr>
            </a:lvl7pPr>
            <a:lvl8pPr marL="2391120" indent="0">
              <a:buNone/>
              <a:defRPr sz="1100">
                <a:solidFill>
                  <a:schemeClr val="tx1">
                    <a:tint val="75000"/>
                  </a:schemeClr>
                </a:solidFill>
              </a:defRPr>
            </a:lvl8pPr>
            <a:lvl9pPr marL="273267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3141" y="238363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8" y="2433105"/>
            <a:ext cx="584825" cy="273844"/>
          </a:xfrm>
        </p:spPr>
        <p:txBody>
          <a:bodyPr/>
          <a:lstStyle/>
          <a:p>
            <a:fld id="{B9252FE5-4D45-465A-8C58-4B3D699B720D}" type="slidenum">
              <a:rPr lang="en-US" smtClean="0"/>
              <a:pPr/>
              <a:t>‹#›</a:t>
            </a:fld>
            <a:endParaRPr lang="en-US"/>
          </a:p>
        </p:txBody>
      </p:sp>
      <p:sp>
        <p:nvSpPr>
          <p:cNvPr id="14" name="TextBox 13"/>
          <p:cNvSpPr txBox="1"/>
          <p:nvPr/>
        </p:nvSpPr>
        <p:spPr>
          <a:xfrm>
            <a:off x="1850739" y="486004"/>
            <a:ext cx="457200" cy="438582"/>
          </a:xfrm>
          <a:prstGeom prst="rect">
            <a:avLst/>
          </a:prstGeom>
        </p:spPr>
        <p:txBody>
          <a:bodyPr vert="horz" lIns="68351" tIns="34289" rIns="68351" bIns="34289" rtlCol="0" anchor="ctr">
            <a:noAutofit/>
          </a:bodyPr>
          <a:lstStyle/>
          <a:p>
            <a:pPr defTabSz="341525">
              <a:buClrTx/>
              <a:buFontTx/>
              <a:buNone/>
            </a:pPr>
            <a:r>
              <a:rPr lang="en-US" sz="6000" kern="1200" dirty="0">
                <a:ln w="3175" cmpd="sng">
                  <a:noFill/>
                </a:ln>
                <a:solidFill>
                  <a:srgbClr val="A53010"/>
                </a:solidFill>
                <a:ea typeface="+mn-ea"/>
              </a:rPr>
              <a:t>“</a:t>
            </a:r>
          </a:p>
        </p:txBody>
      </p:sp>
      <p:sp>
        <p:nvSpPr>
          <p:cNvPr id="15" name="TextBox 14"/>
          <p:cNvSpPr txBox="1"/>
          <p:nvPr/>
        </p:nvSpPr>
        <p:spPr>
          <a:xfrm>
            <a:off x="8336139" y="2178980"/>
            <a:ext cx="457200" cy="438582"/>
          </a:xfrm>
          <a:prstGeom prst="rect">
            <a:avLst/>
          </a:prstGeom>
        </p:spPr>
        <p:txBody>
          <a:bodyPr vert="horz" lIns="68351" tIns="34289" rIns="68351" bIns="34289" rtlCol="0" anchor="ctr">
            <a:noAutofit/>
          </a:bodyPr>
          <a:lstStyle/>
          <a:p>
            <a:pPr defTabSz="341525">
              <a:buClrTx/>
              <a:buFontTx/>
              <a:buNone/>
            </a:pPr>
            <a:r>
              <a:rPr lang="en-US" sz="6000" kern="1200" dirty="0">
                <a:ln w="3175" cmpd="sng">
                  <a:noFill/>
                </a:ln>
                <a:solidFill>
                  <a:srgbClr val="A53010"/>
                </a:solidFill>
                <a:ea typeface="+mn-ea"/>
              </a:rPr>
              <a:t>”</a:t>
            </a:r>
          </a:p>
        </p:txBody>
      </p:sp>
    </p:spTree>
    <p:extLst>
      <p:ext uri="{BB962C8B-B14F-4D97-AF65-F5344CB8AC3E}">
        <p14:creationId xmlns:p14="http://schemas.microsoft.com/office/powerpoint/2010/main" val="4233038497"/>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3886353"/>
            <a:ext cx="6686550" cy="547217"/>
          </a:xfrm>
        </p:spPr>
        <p:txBody>
          <a:bodyPr vert="horz" lIns="68351" tIns="34289" rIns="68351" bIns="34289"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3683947"/>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977878529"/>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97"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1525" indent="0">
              <a:buFontTx/>
              <a:buNone/>
              <a:defRPr/>
            </a:lvl2pPr>
            <a:lvl3pPr marL="683199" indent="0">
              <a:buFontTx/>
              <a:buNone/>
              <a:defRPr/>
            </a:lvl3pPr>
            <a:lvl4pPr marL="1024799" indent="0">
              <a:buFontTx/>
              <a:buNone/>
              <a:defRPr/>
            </a:lvl4pPr>
            <a:lvl5pPr marL="1366398"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353"/>
            <a:ext cx="6686550" cy="547217"/>
          </a:xfrm>
        </p:spPr>
        <p:txBody>
          <a:bodyPr vert="horz" lIns="68351" tIns="34289" rIns="68351" bIns="34289"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3141" y="3683947"/>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
        <p:nvSpPr>
          <p:cNvPr id="17" name="TextBox 16"/>
          <p:cNvSpPr txBox="1"/>
          <p:nvPr/>
        </p:nvSpPr>
        <p:spPr>
          <a:xfrm>
            <a:off x="1850739" y="486004"/>
            <a:ext cx="457200" cy="438582"/>
          </a:xfrm>
          <a:prstGeom prst="rect">
            <a:avLst/>
          </a:prstGeom>
        </p:spPr>
        <p:txBody>
          <a:bodyPr vert="horz" lIns="68351" tIns="34289" rIns="68351" bIns="34289" rtlCol="0" anchor="ctr">
            <a:noAutofit/>
          </a:bodyPr>
          <a:lstStyle/>
          <a:p>
            <a:pPr defTabSz="341525">
              <a:buClrTx/>
              <a:buFontTx/>
              <a:buNone/>
            </a:pPr>
            <a:r>
              <a:rPr lang="en-US" sz="6000" kern="1200" dirty="0">
                <a:ln w="3175" cmpd="sng">
                  <a:noFill/>
                </a:ln>
                <a:solidFill>
                  <a:srgbClr val="A53010"/>
                </a:solidFill>
                <a:ea typeface="+mn-ea"/>
              </a:rPr>
              <a:t>“</a:t>
            </a:r>
          </a:p>
        </p:txBody>
      </p:sp>
      <p:sp>
        <p:nvSpPr>
          <p:cNvPr id="18" name="TextBox 17"/>
          <p:cNvSpPr txBox="1"/>
          <p:nvPr/>
        </p:nvSpPr>
        <p:spPr>
          <a:xfrm>
            <a:off x="8336139" y="2178980"/>
            <a:ext cx="457200" cy="438582"/>
          </a:xfrm>
          <a:prstGeom prst="rect">
            <a:avLst/>
          </a:prstGeom>
        </p:spPr>
        <p:txBody>
          <a:bodyPr vert="horz" lIns="68351" tIns="34289" rIns="68351" bIns="34289" rtlCol="0" anchor="ctr">
            <a:noAutofit/>
          </a:bodyPr>
          <a:lstStyle/>
          <a:p>
            <a:pPr defTabSz="341525">
              <a:buClrTx/>
              <a:buFontTx/>
              <a:buNone/>
            </a:pPr>
            <a:r>
              <a:rPr lang="en-US" sz="6000" kern="1200" dirty="0">
                <a:ln w="3175" cmpd="sng">
                  <a:noFill/>
                </a:ln>
                <a:solidFill>
                  <a:srgbClr val="A53010"/>
                </a:solidFill>
                <a:ea typeface="+mn-ea"/>
              </a:rPr>
              <a:t>”</a:t>
            </a:r>
          </a:p>
        </p:txBody>
      </p:sp>
    </p:spTree>
    <p:extLst>
      <p:ext uri="{BB962C8B-B14F-4D97-AF65-F5344CB8AC3E}">
        <p14:creationId xmlns:p14="http://schemas.microsoft.com/office/powerpoint/2010/main" val="78068199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45" y="470555"/>
            <a:ext cx="6686549" cy="2160015"/>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1525" indent="0">
              <a:buFontTx/>
              <a:buNone/>
              <a:defRPr/>
            </a:lvl2pPr>
            <a:lvl3pPr marL="683199" indent="0">
              <a:buFontTx/>
              <a:buNone/>
              <a:defRPr/>
            </a:lvl3pPr>
            <a:lvl4pPr marL="1024799" indent="0">
              <a:buFontTx/>
              <a:buNone/>
              <a:defRPr/>
            </a:lvl4pPr>
            <a:lvl5pPr marL="1366398"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353"/>
            <a:ext cx="6686550" cy="547217"/>
          </a:xfrm>
        </p:spPr>
        <p:txBody>
          <a:bodyPr vert="horz" lIns="68351" tIns="34289" rIns="68351" bIns="34289"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3141" y="3683947"/>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8" y="3737316"/>
            <a:ext cx="584825" cy="273844"/>
          </a:xfrm>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212250564"/>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128262476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262" y="470651"/>
            <a:ext cx="1655701" cy="3962863"/>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470651"/>
            <a:ext cx="4857750" cy="3962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428BD-0D66-469F-A2F3-65E7A4B21726}" type="datetimeFigureOut">
              <a:rPr lang="en-US" smtClean="0">
                <a:solidFill>
                  <a:prstClr val="black">
                    <a:tint val="75000"/>
                  </a:prstClr>
                </a:solidFill>
              </a:rPr>
              <a:pPr/>
              <a:t>3/9/2025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3141" y="535799"/>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252FE5-4D45-465A-8C58-4B3D699B720D}" type="slidenum">
              <a:rPr lang="en-US" smtClean="0"/>
              <a:pPr/>
              <a:t>‹#›</a:t>
            </a:fld>
            <a:endParaRPr lang="en-US"/>
          </a:p>
        </p:txBody>
      </p:sp>
    </p:spTree>
    <p:extLst>
      <p:ext uri="{BB962C8B-B14F-4D97-AF65-F5344CB8AC3E}">
        <p14:creationId xmlns:p14="http://schemas.microsoft.com/office/powerpoint/2010/main" val="6871622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76325" y="1863600"/>
            <a:ext cx="4962600" cy="1416300"/>
          </a:xfrm>
          <a:prstGeom prst="rect">
            <a:avLst/>
          </a:prstGeom>
        </p:spPr>
        <p:txBody>
          <a:bodyPr spcFirstLastPara="1" wrap="square" lIns="0" tIns="0" rIns="0" bIns="0" anchor="ctr" anchorCtr="0">
            <a:noAutofit/>
          </a:bodyPr>
          <a:lstStyle>
            <a:lvl1pPr lvl="0">
              <a:lnSpc>
                <a:spcPct val="90000"/>
              </a:lnSpc>
              <a:spcBef>
                <a:spcPts val="0"/>
              </a:spcBef>
              <a:spcAft>
                <a:spcPts val="0"/>
              </a:spcAft>
              <a:buSzPts val="4800"/>
              <a:buNone/>
              <a:defRPr/>
            </a:lvl1pPr>
            <a:lvl2pPr lvl="1">
              <a:lnSpc>
                <a:spcPct val="90000"/>
              </a:lnSpc>
              <a:spcBef>
                <a:spcPts val="0"/>
              </a:spcBef>
              <a:spcAft>
                <a:spcPts val="0"/>
              </a:spcAft>
              <a:buSzPts val="4800"/>
              <a:buNone/>
              <a:defRPr/>
            </a:lvl2pPr>
            <a:lvl3pPr lvl="2">
              <a:lnSpc>
                <a:spcPct val="90000"/>
              </a:lnSpc>
              <a:spcBef>
                <a:spcPts val="0"/>
              </a:spcBef>
              <a:spcAft>
                <a:spcPts val="0"/>
              </a:spcAft>
              <a:buSzPts val="4800"/>
              <a:buNone/>
              <a:defRPr/>
            </a:lvl3pPr>
            <a:lvl4pPr lvl="3">
              <a:lnSpc>
                <a:spcPct val="90000"/>
              </a:lnSpc>
              <a:spcBef>
                <a:spcPts val="0"/>
              </a:spcBef>
              <a:spcAft>
                <a:spcPts val="0"/>
              </a:spcAft>
              <a:buSzPts val="4800"/>
              <a:buNone/>
              <a:defRPr/>
            </a:lvl4pPr>
            <a:lvl5pPr lvl="4">
              <a:lnSpc>
                <a:spcPct val="90000"/>
              </a:lnSpc>
              <a:spcBef>
                <a:spcPts val="0"/>
              </a:spcBef>
              <a:spcAft>
                <a:spcPts val="0"/>
              </a:spcAft>
              <a:buSzPts val="4800"/>
              <a:buNone/>
              <a:defRPr/>
            </a:lvl5pPr>
            <a:lvl6pPr lvl="5">
              <a:lnSpc>
                <a:spcPct val="90000"/>
              </a:lnSpc>
              <a:spcBef>
                <a:spcPts val="0"/>
              </a:spcBef>
              <a:spcAft>
                <a:spcPts val="0"/>
              </a:spcAft>
              <a:buSzPts val="4800"/>
              <a:buNone/>
              <a:defRPr/>
            </a:lvl6pPr>
            <a:lvl7pPr lvl="6">
              <a:lnSpc>
                <a:spcPct val="90000"/>
              </a:lnSpc>
              <a:spcBef>
                <a:spcPts val="0"/>
              </a:spcBef>
              <a:spcAft>
                <a:spcPts val="0"/>
              </a:spcAft>
              <a:buSzPts val="4800"/>
              <a:buNone/>
              <a:defRPr/>
            </a:lvl7pPr>
            <a:lvl8pPr lvl="7">
              <a:lnSpc>
                <a:spcPct val="90000"/>
              </a:lnSpc>
              <a:spcBef>
                <a:spcPts val="0"/>
              </a:spcBef>
              <a:spcAft>
                <a:spcPts val="0"/>
              </a:spcAft>
              <a:buSzPts val="4800"/>
              <a:buNone/>
              <a:defRPr/>
            </a:lvl8pPr>
            <a:lvl9pPr lvl="8">
              <a:lnSpc>
                <a:spcPct val="90000"/>
              </a:lnSpc>
              <a:spcBef>
                <a:spcPts val="0"/>
              </a:spcBef>
              <a:spcAft>
                <a:spcPts val="0"/>
              </a:spcAft>
              <a:buSzPts val="4800"/>
              <a:buNone/>
              <a:defRPr/>
            </a:lvl9pPr>
          </a:lstStyle>
          <a:p>
            <a:endParaRPr/>
          </a:p>
        </p:txBody>
      </p:sp>
      <p:sp>
        <p:nvSpPr>
          <p:cNvPr id="11" name="Google Shape;11;p2"/>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Tree>
    <p:extLst>
      <p:ext uri="{BB962C8B-B14F-4D97-AF65-F5344CB8AC3E}">
        <p14:creationId xmlns:p14="http://schemas.microsoft.com/office/powerpoint/2010/main" val="4233560853"/>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085850" y="2031025"/>
            <a:ext cx="46767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 name="Google Shape;14;p3"/>
          <p:cNvSpPr txBox="1">
            <a:spLocks noGrp="1"/>
          </p:cNvSpPr>
          <p:nvPr>
            <p:ph type="subTitle" idx="1"/>
          </p:nvPr>
        </p:nvSpPr>
        <p:spPr>
          <a:xfrm>
            <a:off x="1085850" y="3287726"/>
            <a:ext cx="4676700" cy="3837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sp>
        <p:nvSpPr>
          <p:cNvPr id="15" name="Google Shape;15;p3"/>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Tree>
    <p:extLst>
      <p:ext uri="{BB962C8B-B14F-4D97-AF65-F5344CB8AC3E}">
        <p14:creationId xmlns:p14="http://schemas.microsoft.com/office/powerpoint/2010/main" val="1730166081"/>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Quote">
  <p:cSld name="Quote">
    <p:bg>
      <p:bgPr>
        <a:gradFill>
          <a:gsLst>
            <a:gs pos="0">
              <a:schemeClr val="accent1"/>
            </a:gs>
            <a:gs pos="50000">
              <a:schemeClr val="accent1"/>
            </a:gs>
            <a:gs pos="100000">
              <a:schemeClr val="accent2"/>
            </a:gs>
          </a:gsLst>
          <a:lin ang="16200038" scaled="0"/>
        </a:gradFill>
        <a:effectLst/>
      </p:bgPr>
    </p:bg>
    <p:spTree>
      <p:nvGrpSpPr>
        <p:cNvPr id="1" name="Shape 16"/>
        <p:cNvGrpSpPr/>
        <p:nvPr/>
      </p:nvGrpSpPr>
      <p:grpSpPr>
        <a:xfrm>
          <a:off x="0" y="0"/>
          <a:ext cx="0" cy="0"/>
          <a:chOff x="0" y="0"/>
          <a:chExt cx="0" cy="0"/>
        </a:xfrm>
      </p:grpSpPr>
      <p:sp>
        <p:nvSpPr>
          <p:cNvPr id="17" name="Google Shape;17;p4"/>
          <p:cNvSpPr/>
          <p:nvPr/>
        </p:nvSpPr>
        <p:spPr>
          <a:xfrm flipH="1">
            <a:off x="8686800" y="4674850"/>
            <a:ext cx="468600" cy="468600"/>
          </a:xfrm>
          <a:prstGeom prst="rtTriangle">
            <a:avLst/>
          </a:prstGeom>
          <a:solidFill>
            <a:schemeClr val="l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18" name="Google Shape;18;p4"/>
          <p:cNvSpPr/>
          <p:nvPr/>
        </p:nvSpPr>
        <p:spPr>
          <a:xfrm rot="5400000">
            <a:off x="-303375" y="927405"/>
            <a:ext cx="1416300" cy="809700"/>
          </a:xfrm>
          <a:prstGeom prst="triangle">
            <a:avLst>
              <a:gd name="adj" fmla="val 50000"/>
            </a:avLst>
          </a:prstGeom>
          <a:solidFill>
            <a:schemeClr val="l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19" name="Google Shape;19;p4"/>
          <p:cNvSpPr txBox="1">
            <a:spLocks noGrp="1"/>
          </p:cNvSpPr>
          <p:nvPr>
            <p:ph type="body" idx="1"/>
          </p:nvPr>
        </p:nvSpPr>
        <p:spPr>
          <a:xfrm>
            <a:off x="1039050" y="1028325"/>
            <a:ext cx="4742700" cy="3579900"/>
          </a:xfrm>
          <a:prstGeom prst="rect">
            <a:avLst/>
          </a:prstGeom>
        </p:spPr>
        <p:txBody>
          <a:bodyPr spcFirstLastPara="1" wrap="square" lIns="0" tIns="0" rIns="0" bIns="0" anchor="t" anchorCtr="0">
            <a:noAutofit/>
          </a:bodyPr>
          <a:lstStyle>
            <a:lvl1pPr marL="456170" lvl="0" indent="-430896" rtl="0">
              <a:spcBef>
                <a:spcPts val="600"/>
              </a:spcBef>
              <a:spcAft>
                <a:spcPts val="0"/>
              </a:spcAft>
              <a:buClr>
                <a:schemeClr val="lt1"/>
              </a:buClr>
              <a:buSzPts val="3200"/>
              <a:buChar char="▸"/>
              <a:defRPr sz="3200">
                <a:solidFill>
                  <a:schemeClr val="lt1"/>
                </a:solidFill>
              </a:defRPr>
            </a:lvl1pPr>
            <a:lvl2pPr marL="912465" lvl="1" indent="-430896" rtl="0">
              <a:spcBef>
                <a:spcPts val="600"/>
              </a:spcBef>
              <a:spcAft>
                <a:spcPts val="0"/>
              </a:spcAft>
              <a:buClr>
                <a:schemeClr val="lt1"/>
              </a:buClr>
              <a:buSzPts val="3200"/>
              <a:buChar char="▹"/>
              <a:defRPr sz="3200">
                <a:solidFill>
                  <a:schemeClr val="lt1"/>
                </a:solidFill>
              </a:defRPr>
            </a:lvl2pPr>
            <a:lvl3pPr marL="1368676" lvl="2" indent="-430896" rtl="0">
              <a:spcBef>
                <a:spcPts val="600"/>
              </a:spcBef>
              <a:spcAft>
                <a:spcPts val="0"/>
              </a:spcAft>
              <a:buClr>
                <a:schemeClr val="lt1"/>
              </a:buClr>
              <a:buSzPts val="3200"/>
              <a:buChar char="▹"/>
              <a:defRPr sz="3200">
                <a:solidFill>
                  <a:schemeClr val="lt1"/>
                </a:solidFill>
              </a:defRPr>
            </a:lvl3pPr>
            <a:lvl4pPr marL="1824929" lvl="3" indent="-430896" rtl="0">
              <a:spcBef>
                <a:spcPts val="600"/>
              </a:spcBef>
              <a:spcAft>
                <a:spcPts val="0"/>
              </a:spcAft>
              <a:buClr>
                <a:schemeClr val="lt1"/>
              </a:buClr>
              <a:buSzPts val="3200"/>
              <a:buChar char="▹"/>
              <a:defRPr sz="3200">
                <a:solidFill>
                  <a:schemeClr val="lt1"/>
                </a:solidFill>
              </a:defRPr>
            </a:lvl4pPr>
            <a:lvl5pPr marL="2281098" lvl="4" indent="-430896" rtl="0">
              <a:spcBef>
                <a:spcPts val="600"/>
              </a:spcBef>
              <a:spcAft>
                <a:spcPts val="0"/>
              </a:spcAft>
              <a:buClr>
                <a:schemeClr val="lt1"/>
              </a:buClr>
              <a:buSzPts val="3200"/>
              <a:buChar char="▹"/>
              <a:defRPr sz="3200">
                <a:solidFill>
                  <a:schemeClr val="lt1"/>
                </a:solidFill>
              </a:defRPr>
            </a:lvl5pPr>
            <a:lvl6pPr marL="2737268" lvl="5" indent="-430896" rtl="0">
              <a:spcBef>
                <a:spcPts val="600"/>
              </a:spcBef>
              <a:spcAft>
                <a:spcPts val="0"/>
              </a:spcAft>
              <a:buClr>
                <a:schemeClr val="lt1"/>
              </a:buClr>
              <a:buSzPts val="3200"/>
              <a:buChar char="▹"/>
              <a:defRPr sz="3200">
                <a:solidFill>
                  <a:schemeClr val="lt1"/>
                </a:solidFill>
              </a:defRPr>
            </a:lvl6pPr>
            <a:lvl7pPr marL="3193529" lvl="6" indent="-430896" rtl="0">
              <a:spcBef>
                <a:spcPts val="600"/>
              </a:spcBef>
              <a:spcAft>
                <a:spcPts val="0"/>
              </a:spcAft>
              <a:buClr>
                <a:schemeClr val="lt1"/>
              </a:buClr>
              <a:buSzPts val="3200"/>
              <a:buChar char="▹"/>
              <a:defRPr sz="3200">
                <a:solidFill>
                  <a:schemeClr val="lt1"/>
                </a:solidFill>
              </a:defRPr>
            </a:lvl7pPr>
            <a:lvl8pPr marL="3649760" lvl="7" indent="-430896" rtl="0">
              <a:spcBef>
                <a:spcPts val="600"/>
              </a:spcBef>
              <a:spcAft>
                <a:spcPts val="0"/>
              </a:spcAft>
              <a:buClr>
                <a:schemeClr val="lt1"/>
              </a:buClr>
              <a:buSzPts val="3200"/>
              <a:buChar char="▹"/>
              <a:defRPr sz="3200">
                <a:solidFill>
                  <a:schemeClr val="lt1"/>
                </a:solidFill>
              </a:defRPr>
            </a:lvl8pPr>
            <a:lvl9pPr marL="4106027" lvl="8" indent="-430896">
              <a:spcBef>
                <a:spcPts val="600"/>
              </a:spcBef>
              <a:spcAft>
                <a:spcPts val="0"/>
              </a:spcAft>
              <a:buClr>
                <a:schemeClr val="lt1"/>
              </a:buClr>
              <a:buSzPts val="3200"/>
              <a:buChar char="▹"/>
              <a:defRPr sz="3200">
                <a:solidFill>
                  <a:schemeClr val="lt1"/>
                </a:solidFill>
              </a:defRPr>
            </a:lvl9pPr>
          </a:lstStyle>
          <a:p>
            <a:endParaRPr/>
          </a:p>
        </p:txBody>
      </p:sp>
      <p:sp>
        <p:nvSpPr>
          <p:cNvPr id="20" name="Google Shape;20;p4"/>
          <p:cNvSpPr txBox="1"/>
          <p:nvPr/>
        </p:nvSpPr>
        <p:spPr>
          <a:xfrm>
            <a:off x="19050" y="933775"/>
            <a:ext cx="531000" cy="653700"/>
          </a:xfrm>
          <a:prstGeom prst="rect">
            <a:avLst/>
          </a:prstGeom>
          <a:noFill/>
          <a:ln>
            <a:noFill/>
          </a:ln>
        </p:spPr>
        <p:txBody>
          <a:bodyPr spcFirstLastPara="1" wrap="square" lIns="0" tIns="0" rIns="0" bIns="0" anchor="t" anchorCtr="0">
            <a:noAutofit/>
          </a:bodyPr>
          <a:lstStyle/>
          <a:p>
            <a:pPr algn="ctr" defTabSz="342137">
              <a:buClrTx/>
              <a:buFontTx/>
              <a:buNone/>
            </a:pPr>
            <a:r>
              <a:rPr lang="en" sz="8600" b="1" kern="1200">
                <a:solidFill>
                  <a:srgbClr val="007BB9"/>
                </a:solidFill>
                <a:latin typeface="Raleway"/>
                <a:ea typeface="Raleway"/>
                <a:cs typeface="Raleway"/>
                <a:sym typeface="Raleway"/>
              </a:rPr>
              <a:t>“</a:t>
            </a:r>
            <a:endParaRPr sz="8600" b="1" kern="1200">
              <a:solidFill>
                <a:srgbClr val="007BB9"/>
              </a:solidFill>
              <a:latin typeface="Raleway"/>
              <a:ea typeface="Raleway"/>
              <a:cs typeface="Raleway"/>
              <a:sym typeface="Raleway"/>
            </a:endParaRPr>
          </a:p>
        </p:txBody>
      </p:sp>
      <p:sp>
        <p:nvSpPr>
          <p:cNvPr id="21" name="Google Shape;21;p4"/>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solidFill>
                  <a:schemeClr val="accent2"/>
                </a:solidFill>
              </a:defRPr>
            </a:lvl1pPr>
            <a:lvl2pPr lvl="1">
              <a:buNone/>
              <a:defRPr>
                <a:solidFill>
                  <a:schemeClr val="accent2"/>
                </a:solidFill>
              </a:defRPr>
            </a:lvl2pPr>
            <a:lvl3pPr lvl="2">
              <a:buNone/>
              <a:defRPr>
                <a:solidFill>
                  <a:schemeClr val="accent2"/>
                </a:solidFill>
              </a:defRPr>
            </a:lvl3pPr>
            <a:lvl4pPr lvl="3">
              <a:buNone/>
              <a:defRPr>
                <a:solidFill>
                  <a:schemeClr val="accent2"/>
                </a:solidFill>
              </a:defRPr>
            </a:lvl4pPr>
            <a:lvl5pPr lvl="4">
              <a:buNone/>
              <a:defRPr>
                <a:solidFill>
                  <a:schemeClr val="accent2"/>
                </a:solidFill>
              </a:defRPr>
            </a:lvl5pPr>
            <a:lvl6pPr lvl="5">
              <a:buNone/>
              <a:defRPr>
                <a:solidFill>
                  <a:schemeClr val="accent2"/>
                </a:solidFill>
              </a:defRPr>
            </a:lvl6pPr>
            <a:lvl7pPr lvl="6">
              <a:buNone/>
              <a:defRPr>
                <a:solidFill>
                  <a:schemeClr val="accent2"/>
                </a:solidFill>
              </a:defRPr>
            </a:lvl7pPr>
            <a:lvl8pPr lvl="7">
              <a:buNone/>
              <a:defRPr>
                <a:solidFill>
                  <a:schemeClr val="accent2"/>
                </a:solidFill>
              </a:defRPr>
            </a:lvl8pPr>
            <a:lvl9pPr lvl="8">
              <a:buNone/>
              <a:defRPr>
                <a:solidFill>
                  <a:schemeClr val="accent2"/>
                </a:solidFill>
              </a:defRPr>
            </a:lvl9pPr>
          </a:lstStyle>
          <a:p>
            <a:fld id="{00000000-1234-1234-1234-123412341234}" type="slidenum">
              <a:rPr lang="en" smtClean="0">
                <a:solidFill>
                  <a:srgbClr val="007BB9"/>
                </a:solidFill>
              </a:rPr>
              <a:pPr/>
              <a:t>‹#›</a:t>
            </a:fld>
            <a:endParaRPr lang="en">
              <a:solidFill>
                <a:srgbClr val="007BB9"/>
              </a:solidFill>
            </a:endParaRPr>
          </a:p>
        </p:txBody>
      </p:sp>
    </p:spTree>
    <p:extLst>
      <p:ext uri="{BB962C8B-B14F-4D97-AF65-F5344CB8AC3E}">
        <p14:creationId xmlns:p14="http://schemas.microsoft.com/office/powerpoint/2010/main" val="369205099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2"/>
        <p:cNvGrpSpPr/>
        <p:nvPr/>
      </p:nvGrpSpPr>
      <p:grpSpPr>
        <a:xfrm>
          <a:off x="0" y="0"/>
          <a:ext cx="0" cy="0"/>
          <a:chOff x="0" y="0"/>
          <a:chExt cx="0" cy="0"/>
        </a:xfrm>
      </p:grpSpPr>
      <p:sp>
        <p:nvSpPr>
          <p:cNvPr id="23" name="Google Shape;23;p5"/>
          <p:cNvSpPr/>
          <p:nvPr/>
        </p:nvSpPr>
        <p:spPr>
          <a:xfrm flipH="1">
            <a:off x="8686800" y="4674850"/>
            <a:ext cx="468600" cy="468600"/>
          </a:xfrm>
          <a:prstGeom prst="rtTriangle">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24" name="Google Shape;24;p5"/>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25" name="Google Shape;25;p5"/>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6" name="Google Shape;26;p5"/>
          <p:cNvSpPr txBox="1">
            <a:spLocks noGrp="1"/>
          </p:cNvSpPr>
          <p:nvPr>
            <p:ph type="body" idx="1"/>
          </p:nvPr>
        </p:nvSpPr>
        <p:spPr>
          <a:xfrm>
            <a:off x="457200" y="1995750"/>
            <a:ext cx="5640900" cy="2640900"/>
          </a:xfrm>
          <a:prstGeom prst="rect">
            <a:avLst/>
          </a:prstGeom>
        </p:spPr>
        <p:txBody>
          <a:bodyPr spcFirstLastPara="1" wrap="square" lIns="0" tIns="0" rIns="0" bIns="0" anchor="t" anchorCtr="0">
            <a:noAutofit/>
          </a:bodyPr>
          <a:lstStyle>
            <a:lvl1pPr marL="456170" lvl="0" indent="-342128">
              <a:spcBef>
                <a:spcPts val="600"/>
              </a:spcBef>
              <a:spcAft>
                <a:spcPts val="0"/>
              </a:spcAft>
              <a:buSzPts val="1800"/>
              <a:buChar char="▸"/>
              <a:defRPr/>
            </a:lvl1pPr>
            <a:lvl2pPr marL="912465" lvl="1" indent="-342128">
              <a:spcBef>
                <a:spcPts val="600"/>
              </a:spcBef>
              <a:spcAft>
                <a:spcPts val="0"/>
              </a:spcAft>
              <a:buSzPts val="1800"/>
              <a:buChar char="▹"/>
              <a:defRPr/>
            </a:lvl2pPr>
            <a:lvl3pPr marL="1368676" lvl="2" indent="-342128">
              <a:spcBef>
                <a:spcPts val="600"/>
              </a:spcBef>
              <a:spcAft>
                <a:spcPts val="0"/>
              </a:spcAft>
              <a:buSzPts val="1800"/>
              <a:buChar char="▹"/>
              <a:defRPr/>
            </a:lvl3pPr>
            <a:lvl4pPr marL="1824929" lvl="3" indent="-354827">
              <a:spcBef>
                <a:spcPts val="600"/>
              </a:spcBef>
              <a:spcAft>
                <a:spcPts val="0"/>
              </a:spcAft>
              <a:buSzPts val="2000"/>
              <a:buChar char="▹"/>
              <a:defRPr/>
            </a:lvl4pPr>
            <a:lvl5pPr marL="2281098" lvl="4" indent="-354827">
              <a:spcBef>
                <a:spcPts val="600"/>
              </a:spcBef>
              <a:spcAft>
                <a:spcPts val="0"/>
              </a:spcAft>
              <a:buSzPts val="2000"/>
              <a:buChar char="▹"/>
              <a:defRPr/>
            </a:lvl5pPr>
            <a:lvl6pPr marL="2737268" lvl="5" indent="-354827">
              <a:spcBef>
                <a:spcPts val="600"/>
              </a:spcBef>
              <a:spcAft>
                <a:spcPts val="0"/>
              </a:spcAft>
              <a:buSzPts val="2000"/>
              <a:buChar char="▹"/>
              <a:defRPr/>
            </a:lvl6pPr>
            <a:lvl7pPr marL="3193529" lvl="6" indent="-354827">
              <a:spcBef>
                <a:spcPts val="600"/>
              </a:spcBef>
              <a:spcAft>
                <a:spcPts val="0"/>
              </a:spcAft>
              <a:buSzPts val="2000"/>
              <a:buChar char="▹"/>
              <a:defRPr/>
            </a:lvl7pPr>
            <a:lvl8pPr marL="3649760" lvl="7" indent="-354827">
              <a:spcBef>
                <a:spcPts val="600"/>
              </a:spcBef>
              <a:spcAft>
                <a:spcPts val="0"/>
              </a:spcAft>
              <a:buSzPts val="2000"/>
              <a:buChar char="▹"/>
              <a:defRPr/>
            </a:lvl8pPr>
            <a:lvl9pPr marL="4106027" lvl="8" indent="-354827">
              <a:spcBef>
                <a:spcPts val="600"/>
              </a:spcBef>
              <a:spcAft>
                <a:spcPts val="0"/>
              </a:spcAft>
              <a:buSzPts val="2000"/>
              <a:buChar char="▹"/>
              <a:defRPr/>
            </a:lvl9pPr>
          </a:lstStyle>
          <a:p>
            <a:endParaRPr/>
          </a:p>
        </p:txBody>
      </p:sp>
      <p:sp>
        <p:nvSpPr>
          <p:cNvPr id="27" name="Google Shape;27;p5"/>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71418401"/>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8"/>
        <p:cNvGrpSpPr/>
        <p:nvPr/>
      </p:nvGrpSpPr>
      <p:grpSpPr>
        <a:xfrm>
          <a:off x="0" y="0"/>
          <a:ext cx="0" cy="0"/>
          <a:chOff x="0" y="0"/>
          <a:chExt cx="0" cy="0"/>
        </a:xfrm>
      </p:grpSpPr>
      <p:sp>
        <p:nvSpPr>
          <p:cNvPr id="29" name="Google Shape;29;p6"/>
          <p:cNvSpPr/>
          <p:nvPr/>
        </p:nvSpPr>
        <p:spPr>
          <a:xfrm flipH="1">
            <a:off x="8686800" y="4674850"/>
            <a:ext cx="468600" cy="468600"/>
          </a:xfrm>
          <a:prstGeom prst="rtTriangle">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30" name="Google Shape;30;p6"/>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31" name="Google Shape;31;p6"/>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6"/>
          <p:cNvSpPr txBox="1">
            <a:spLocks noGrp="1"/>
          </p:cNvSpPr>
          <p:nvPr>
            <p:ph type="body" idx="1"/>
          </p:nvPr>
        </p:nvSpPr>
        <p:spPr>
          <a:xfrm>
            <a:off x="457200" y="1995750"/>
            <a:ext cx="2682600" cy="2679000"/>
          </a:xfrm>
          <a:prstGeom prst="rect">
            <a:avLst/>
          </a:prstGeom>
        </p:spPr>
        <p:txBody>
          <a:bodyPr spcFirstLastPara="1" wrap="square" lIns="0" tIns="0" rIns="0" bIns="0" anchor="t" anchorCtr="0">
            <a:noAutofit/>
          </a:bodyPr>
          <a:lstStyle>
            <a:lvl1pPr marL="456170" lvl="0" indent="-342128">
              <a:spcBef>
                <a:spcPts val="600"/>
              </a:spcBef>
              <a:spcAft>
                <a:spcPts val="0"/>
              </a:spcAft>
              <a:buSzPts val="1800"/>
              <a:buChar char="▸"/>
              <a:defRPr sz="1800"/>
            </a:lvl1pPr>
            <a:lvl2pPr marL="912465" lvl="1" indent="-342128">
              <a:spcBef>
                <a:spcPts val="600"/>
              </a:spcBef>
              <a:spcAft>
                <a:spcPts val="0"/>
              </a:spcAft>
              <a:buSzPts val="1800"/>
              <a:buChar char="▹"/>
              <a:defRPr sz="1800"/>
            </a:lvl2pPr>
            <a:lvl3pPr marL="1368676" lvl="2" indent="-342128">
              <a:spcBef>
                <a:spcPts val="600"/>
              </a:spcBef>
              <a:spcAft>
                <a:spcPts val="0"/>
              </a:spcAft>
              <a:buSzPts val="1800"/>
              <a:buChar char="▹"/>
              <a:defRPr sz="1800"/>
            </a:lvl3pPr>
            <a:lvl4pPr marL="1824929" lvl="3" indent="-342128">
              <a:spcBef>
                <a:spcPts val="600"/>
              </a:spcBef>
              <a:spcAft>
                <a:spcPts val="0"/>
              </a:spcAft>
              <a:buSzPts val="1800"/>
              <a:buChar char="▹"/>
              <a:defRPr sz="1800"/>
            </a:lvl4pPr>
            <a:lvl5pPr marL="2281098" lvl="4" indent="-342128">
              <a:spcBef>
                <a:spcPts val="600"/>
              </a:spcBef>
              <a:spcAft>
                <a:spcPts val="0"/>
              </a:spcAft>
              <a:buSzPts val="1800"/>
              <a:buChar char="▹"/>
              <a:defRPr sz="1800"/>
            </a:lvl5pPr>
            <a:lvl6pPr marL="2737268" lvl="5" indent="-342128">
              <a:spcBef>
                <a:spcPts val="600"/>
              </a:spcBef>
              <a:spcAft>
                <a:spcPts val="0"/>
              </a:spcAft>
              <a:buSzPts val="1800"/>
              <a:buChar char="▹"/>
              <a:defRPr sz="1800"/>
            </a:lvl6pPr>
            <a:lvl7pPr marL="3193529" lvl="6" indent="-342128">
              <a:spcBef>
                <a:spcPts val="600"/>
              </a:spcBef>
              <a:spcAft>
                <a:spcPts val="0"/>
              </a:spcAft>
              <a:buSzPts val="1800"/>
              <a:buChar char="▹"/>
              <a:defRPr sz="1800"/>
            </a:lvl7pPr>
            <a:lvl8pPr marL="3649760" lvl="7" indent="-342128">
              <a:spcBef>
                <a:spcPts val="600"/>
              </a:spcBef>
              <a:spcAft>
                <a:spcPts val="0"/>
              </a:spcAft>
              <a:buSzPts val="1800"/>
              <a:buChar char="▹"/>
              <a:defRPr sz="1800"/>
            </a:lvl8pPr>
            <a:lvl9pPr marL="4106027" lvl="8" indent="-342128">
              <a:spcBef>
                <a:spcPts val="600"/>
              </a:spcBef>
              <a:spcAft>
                <a:spcPts val="0"/>
              </a:spcAft>
              <a:buSzPts val="1800"/>
              <a:buChar char="▹"/>
              <a:defRPr sz="1800"/>
            </a:lvl9pPr>
          </a:lstStyle>
          <a:p>
            <a:endParaRPr/>
          </a:p>
        </p:txBody>
      </p:sp>
      <p:sp>
        <p:nvSpPr>
          <p:cNvPr id="33" name="Google Shape;33;p6"/>
          <p:cNvSpPr txBox="1">
            <a:spLocks noGrp="1"/>
          </p:cNvSpPr>
          <p:nvPr>
            <p:ph type="body" idx="2"/>
          </p:nvPr>
        </p:nvSpPr>
        <p:spPr>
          <a:xfrm>
            <a:off x="3415578" y="1995750"/>
            <a:ext cx="2682600" cy="2679000"/>
          </a:xfrm>
          <a:prstGeom prst="rect">
            <a:avLst/>
          </a:prstGeom>
        </p:spPr>
        <p:txBody>
          <a:bodyPr spcFirstLastPara="1" wrap="square" lIns="0" tIns="0" rIns="0" bIns="0" anchor="t" anchorCtr="0">
            <a:noAutofit/>
          </a:bodyPr>
          <a:lstStyle>
            <a:lvl1pPr marL="456170" lvl="0" indent="-342128">
              <a:spcBef>
                <a:spcPts val="600"/>
              </a:spcBef>
              <a:spcAft>
                <a:spcPts val="0"/>
              </a:spcAft>
              <a:buSzPts val="1800"/>
              <a:buChar char="▸"/>
              <a:defRPr sz="1800"/>
            </a:lvl1pPr>
            <a:lvl2pPr marL="912465" lvl="1" indent="-342128">
              <a:spcBef>
                <a:spcPts val="600"/>
              </a:spcBef>
              <a:spcAft>
                <a:spcPts val="0"/>
              </a:spcAft>
              <a:buSzPts val="1800"/>
              <a:buChar char="▹"/>
              <a:defRPr sz="1800"/>
            </a:lvl2pPr>
            <a:lvl3pPr marL="1368676" lvl="2" indent="-342128">
              <a:spcBef>
                <a:spcPts val="600"/>
              </a:spcBef>
              <a:spcAft>
                <a:spcPts val="0"/>
              </a:spcAft>
              <a:buSzPts val="1800"/>
              <a:buChar char="▹"/>
              <a:defRPr sz="1800"/>
            </a:lvl3pPr>
            <a:lvl4pPr marL="1824929" lvl="3" indent="-342128">
              <a:spcBef>
                <a:spcPts val="600"/>
              </a:spcBef>
              <a:spcAft>
                <a:spcPts val="0"/>
              </a:spcAft>
              <a:buSzPts val="1800"/>
              <a:buChar char="▹"/>
              <a:defRPr sz="1800"/>
            </a:lvl4pPr>
            <a:lvl5pPr marL="2281098" lvl="4" indent="-342128">
              <a:spcBef>
                <a:spcPts val="600"/>
              </a:spcBef>
              <a:spcAft>
                <a:spcPts val="0"/>
              </a:spcAft>
              <a:buSzPts val="1800"/>
              <a:buChar char="▹"/>
              <a:defRPr sz="1800"/>
            </a:lvl5pPr>
            <a:lvl6pPr marL="2737268" lvl="5" indent="-342128">
              <a:spcBef>
                <a:spcPts val="600"/>
              </a:spcBef>
              <a:spcAft>
                <a:spcPts val="0"/>
              </a:spcAft>
              <a:buSzPts val="1800"/>
              <a:buChar char="▹"/>
              <a:defRPr sz="1800"/>
            </a:lvl6pPr>
            <a:lvl7pPr marL="3193529" lvl="6" indent="-342128">
              <a:spcBef>
                <a:spcPts val="600"/>
              </a:spcBef>
              <a:spcAft>
                <a:spcPts val="0"/>
              </a:spcAft>
              <a:buSzPts val="1800"/>
              <a:buChar char="▹"/>
              <a:defRPr sz="1800"/>
            </a:lvl7pPr>
            <a:lvl8pPr marL="3649760" lvl="7" indent="-342128">
              <a:spcBef>
                <a:spcPts val="600"/>
              </a:spcBef>
              <a:spcAft>
                <a:spcPts val="0"/>
              </a:spcAft>
              <a:buSzPts val="1800"/>
              <a:buChar char="▹"/>
              <a:defRPr sz="1800"/>
            </a:lvl8pPr>
            <a:lvl9pPr marL="4106027" lvl="8" indent="-342128">
              <a:spcBef>
                <a:spcPts val="600"/>
              </a:spcBef>
              <a:spcAft>
                <a:spcPts val="0"/>
              </a:spcAft>
              <a:buSzPts val="1800"/>
              <a:buChar char="▹"/>
              <a:defRPr sz="1800"/>
            </a:lvl9pPr>
          </a:lstStyle>
          <a:p>
            <a:endParaRPr/>
          </a:p>
        </p:txBody>
      </p:sp>
      <p:sp>
        <p:nvSpPr>
          <p:cNvPr id="34" name="Google Shape;34;p6"/>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85816770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5"/>
        <p:cNvGrpSpPr/>
        <p:nvPr/>
      </p:nvGrpSpPr>
      <p:grpSpPr>
        <a:xfrm>
          <a:off x="0" y="0"/>
          <a:ext cx="0" cy="0"/>
          <a:chOff x="0" y="0"/>
          <a:chExt cx="0" cy="0"/>
        </a:xfrm>
      </p:grpSpPr>
      <p:sp>
        <p:nvSpPr>
          <p:cNvPr id="36" name="Google Shape;36;p7"/>
          <p:cNvSpPr/>
          <p:nvPr/>
        </p:nvSpPr>
        <p:spPr>
          <a:xfrm flipH="1">
            <a:off x="8686800" y="4674850"/>
            <a:ext cx="468600" cy="468600"/>
          </a:xfrm>
          <a:prstGeom prst="rtTriangle">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37" name="Google Shape;37;p7"/>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38" name="Google Shape;38;p7"/>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9" name="Google Shape;39;p7"/>
          <p:cNvSpPr txBox="1">
            <a:spLocks noGrp="1"/>
          </p:cNvSpPr>
          <p:nvPr>
            <p:ph type="body" idx="1"/>
          </p:nvPr>
        </p:nvSpPr>
        <p:spPr>
          <a:xfrm>
            <a:off x="457200" y="1995750"/>
            <a:ext cx="2563500" cy="2679000"/>
          </a:xfrm>
          <a:prstGeom prst="rect">
            <a:avLst/>
          </a:prstGeom>
        </p:spPr>
        <p:txBody>
          <a:bodyPr spcFirstLastPara="1" wrap="square" lIns="0" tIns="0" rIns="0" bIns="0" anchor="t" anchorCtr="0">
            <a:noAutofit/>
          </a:bodyPr>
          <a:lstStyle>
            <a:lvl1pPr marL="456170" lvl="0" indent="-329512" rtl="0">
              <a:spcBef>
                <a:spcPts val="600"/>
              </a:spcBef>
              <a:spcAft>
                <a:spcPts val="0"/>
              </a:spcAft>
              <a:buSzPts val="1600"/>
              <a:buChar char="▸"/>
              <a:defRPr sz="1600"/>
            </a:lvl1pPr>
            <a:lvl2pPr marL="912465" lvl="1" indent="-329512" rtl="0">
              <a:spcBef>
                <a:spcPts val="600"/>
              </a:spcBef>
              <a:spcAft>
                <a:spcPts val="0"/>
              </a:spcAft>
              <a:buSzPts val="1600"/>
              <a:buChar char="▹"/>
              <a:defRPr sz="1600"/>
            </a:lvl2pPr>
            <a:lvl3pPr marL="1368676" lvl="2" indent="-329512" rtl="0">
              <a:spcBef>
                <a:spcPts val="600"/>
              </a:spcBef>
              <a:spcAft>
                <a:spcPts val="0"/>
              </a:spcAft>
              <a:buSzPts val="1600"/>
              <a:buChar char="▹"/>
              <a:defRPr sz="1600"/>
            </a:lvl3pPr>
            <a:lvl4pPr marL="1824929" lvl="3" indent="-329512" rtl="0">
              <a:spcBef>
                <a:spcPts val="600"/>
              </a:spcBef>
              <a:spcAft>
                <a:spcPts val="0"/>
              </a:spcAft>
              <a:buSzPts val="1600"/>
              <a:buChar char="▹"/>
              <a:defRPr sz="1600"/>
            </a:lvl4pPr>
            <a:lvl5pPr marL="2281098" lvl="4" indent="-329512" rtl="0">
              <a:spcBef>
                <a:spcPts val="600"/>
              </a:spcBef>
              <a:spcAft>
                <a:spcPts val="0"/>
              </a:spcAft>
              <a:buSzPts val="1600"/>
              <a:buChar char="▹"/>
              <a:defRPr sz="1600"/>
            </a:lvl5pPr>
            <a:lvl6pPr marL="2737268" lvl="5" indent="-329512" rtl="0">
              <a:spcBef>
                <a:spcPts val="600"/>
              </a:spcBef>
              <a:spcAft>
                <a:spcPts val="0"/>
              </a:spcAft>
              <a:buSzPts val="1600"/>
              <a:buChar char="▹"/>
              <a:defRPr sz="1600"/>
            </a:lvl6pPr>
            <a:lvl7pPr marL="3193529" lvl="6" indent="-329512" rtl="0">
              <a:spcBef>
                <a:spcPts val="600"/>
              </a:spcBef>
              <a:spcAft>
                <a:spcPts val="0"/>
              </a:spcAft>
              <a:buSzPts val="1600"/>
              <a:buChar char="▹"/>
              <a:defRPr sz="1600"/>
            </a:lvl7pPr>
            <a:lvl8pPr marL="3649760" lvl="7" indent="-329512" rtl="0">
              <a:spcBef>
                <a:spcPts val="600"/>
              </a:spcBef>
              <a:spcAft>
                <a:spcPts val="0"/>
              </a:spcAft>
              <a:buSzPts val="1600"/>
              <a:buChar char="▹"/>
              <a:defRPr sz="1600"/>
            </a:lvl8pPr>
            <a:lvl9pPr marL="4106027" lvl="8" indent="-329512" rtl="0">
              <a:spcBef>
                <a:spcPts val="600"/>
              </a:spcBef>
              <a:spcAft>
                <a:spcPts val="0"/>
              </a:spcAft>
              <a:buSzPts val="1600"/>
              <a:buChar char="▹"/>
              <a:defRPr sz="1600"/>
            </a:lvl9pPr>
          </a:lstStyle>
          <a:p>
            <a:endParaRPr/>
          </a:p>
        </p:txBody>
      </p:sp>
      <p:sp>
        <p:nvSpPr>
          <p:cNvPr id="40" name="Google Shape;40;p7"/>
          <p:cNvSpPr txBox="1">
            <a:spLocks noGrp="1"/>
          </p:cNvSpPr>
          <p:nvPr>
            <p:ph type="body" idx="2"/>
          </p:nvPr>
        </p:nvSpPr>
        <p:spPr>
          <a:xfrm>
            <a:off x="3290250" y="1995750"/>
            <a:ext cx="2563500" cy="2679000"/>
          </a:xfrm>
          <a:prstGeom prst="rect">
            <a:avLst/>
          </a:prstGeom>
        </p:spPr>
        <p:txBody>
          <a:bodyPr spcFirstLastPara="1" wrap="square" lIns="0" tIns="0" rIns="0" bIns="0" anchor="t" anchorCtr="0">
            <a:noAutofit/>
          </a:bodyPr>
          <a:lstStyle>
            <a:lvl1pPr marL="456170" lvl="0" indent="-329512" rtl="0">
              <a:spcBef>
                <a:spcPts val="600"/>
              </a:spcBef>
              <a:spcAft>
                <a:spcPts val="0"/>
              </a:spcAft>
              <a:buSzPts val="1600"/>
              <a:buChar char="▸"/>
              <a:defRPr sz="1600"/>
            </a:lvl1pPr>
            <a:lvl2pPr marL="912465" lvl="1" indent="-329512" rtl="0">
              <a:spcBef>
                <a:spcPts val="600"/>
              </a:spcBef>
              <a:spcAft>
                <a:spcPts val="0"/>
              </a:spcAft>
              <a:buSzPts val="1600"/>
              <a:buChar char="▹"/>
              <a:defRPr sz="1600"/>
            </a:lvl2pPr>
            <a:lvl3pPr marL="1368676" lvl="2" indent="-329512" rtl="0">
              <a:spcBef>
                <a:spcPts val="600"/>
              </a:spcBef>
              <a:spcAft>
                <a:spcPts val="0"/>
              </a:spcAft>
              <a:buSzPts val="1600"/>
              <a:buChar char="▹"/>
              <a:defRPr sz="1600"/>
            </a:lvl3pPr>
            <a:lvl4pPr marL="1824929" lvl="3" indent="-329512" rtl="0">
              <a:spcBef>
                <a:spcPts val="600"/>
              </a:spcBef>
              <a:spcAft>
                <a:spcPts val="0"/>
              </a:spcAft>
              <a:buSzPts val="1600"/>
              <a:buChar char="▹"/>
              <a:defRPr sz="1600"/>
            </a:lvl4pPr>
            <a:lvl5pPr marL="2281098" lvl="4" indent="-329512" rtl="0">
              <a:spcBef>
                <a:spcPts val="600"/>
              </a:spcBef>
              <a:spcAft>
                <a:spcPts val="0"/>
              </a:spcAft>
              <a:buSzPts val="1600"/>
              <a:buChar char="▹"/>
              <a:defRPr sz="1600"/>
            </a:lvl5pPr>
            <a:lvl6pPr marL="2737268" lvl="5" indent="-329512" rtl="0">
              <a:spcBef>
                <a:spcPts val="600"/>
              </a:spcBef>
              <a:spcAft>
                <a:spcPts val="0"/>
              </a:spcAft>
              <a:buSzPts val="1600"/>
              <a:buChar char="▹"/>
              <a:defRPr sz="1600"/>
            </a:lvl6pPr>
            <a:lvl7pPr marL="3193529" lvl="6" indent="-329512" rtl="0">
              <a:spcBef>
                <a:spcPts val="600"/>
              </a:spcBef>
              <a:spcAft>
                <a:spcPts val="0"/>
              </a:spcAft>
              <a:buSzPts val="1600"/>
              <a:buChar char="▹"/>
              <a:defRPr sz="1600"/>
            </a:lvl7pPr>
            <a:lvl8pPr marL="3649760" lvl="7" indent="-329512" rtl="0">
              <a:spcBef>
                <a:spcPts val="600"/>
              </a:spcBef>
              <a:spcAft>
                <a:spcPts val="0"/>
              </a:spcAft>
              <a:buSzPts val="1600"/>
              <a:buChar char="▹"/>
              <a:defRPr sz="1600"/>
            </a:lvl8pPr>
            <a:lvl9pPr marL="4106027" lvl="8" indent="-329512" rtl="0">
              <a:spcBef>
                <a:spcPts val="600"/>
              </a:spcBef>
              <a:spcAft>
                <a:spcPts val="0"/>
              </a:spcAft>
              <a:buSzPts val="1600"/>
              <a:buChar char="▹"/>
              <a:defRPr sz="1600"/>
            </a:lvl9pPr>
          </a:lstStyle>
          <a:p>
            <a:endParaRPr/>
          </a:p>
        </p:txBody>
      </p:sp>
      <p:sp>
        <p:nvSpPr>
          <p:cNvPr id="41" name="Google Shape;41;p7"/>
          <p:cNvSpPr txBox="1">
            <a:spLocks noGrp="1"/>
          </p:cNvSpPr>
          <p:nvPr>
            <p:ph type="body" idx="3"/>
          </p:nvPr>
        </p:nvSpPr>
        <p:spPr>
          <a:xfrm>
            <a:off x="6123300" y="1995750"/>
            <a:ext cx="2563500" cy="2679000"/>
          </a:xfrm>
          <a:prstGeom prst="rect">
            <a:avLst/>
          </a:prstGeom>
        </p:spPr>
        <p:txBody>
          <a:bodyPr spcFirstLastPara="1" wrap="square" lIns="0" tIns="0" rIns="0" bIns="0" anchor="t" anchorCtr="0">
            <a:noAutofit/>
          </a:bodyPr>
          <a:lstStyle>
            <a:lvl1pPr marL="456170" lvl="0" indent="-329512" rtl="0">
              <a:spcBef>
                <a:spcPts val="600"/>
              </a:spcBef>
              <a:spcAft>
                <a:spcPts val="0"/>
              </a:spcAft>
              <a:buSzPts val="1600"/>
              <a:buChar char="▸"/>
              <a:defRPr sz="1600"/>
            </a:lvl1pPr>
            <a:lvl2pPr marL="912465" lvl="1" indent="-329512" rtl="0">
              <a:spcBef>
                <a:spcPts val="600"/>
              </a:spcBef>
              <a:spcAft>
                <a:spcPts val="0"/>
              </a:spcAft>
              <a:buSzPts val="1600"/>
              <a:buChar char="▹"/>
              <a:defRPr sz="1600"/>
            </a:lvl2pPr>
            <a:lvl3pPr marL="1368676" lvl="2" indent="-329512" rtl="0">
              <a:spcBef>
                <a:spcPts val="600"/>
              </a:spcBef>
              <a:spcAft>
                <a:spcPts val="0"/>
              </a:spcAft>
              <a:buSzPts val="1600"/>
              <a:buChar char="▹"/>
              <a:defRPr sz="1600"/>
            </a:lvl3pPr>
            <a:lvl4pPr marL="1824929" lvl="3" indent="-329512" rtl="0">
              <a:spcBef>
                <a:spcPts val="600"/>
              </a:spcBef>
              <a:spcAft>
                <a:spcPts val="0"/>
              </a:spcAft>
              <a:buSzPts val="1600"/>
              <a:buChar char="▹"/>
              <a:defRPr sz="1600"/>
            </a:lvl4pPr>
            <a:lvl5pPr marL="2281098" lvl="4" indent="-329512" rtl="0">
              <a:spcBef>
                <a:spcPts val="600"/>
              </a:spcBef>
              <a:spcAft>
                <a:spcPts val="0"/>
              </a:spcAft>
              <a:buSzPts val="1600"/>
              <a:buChar char="▹"/>
              <a:defRPr sz="1600"/>
            </a:lvl5pPr>
            <a:lvl6pPr marL="2737268" lvl="5" indent="-329512" rtl="0">
              <a:spcBef>
                <a:spcPts val="600"/>
              </a:spcBef>
              <a:spcAft>
                <a:spcPts val="0"/>
              </a:spcAft>
              <a:buSzPts val="1600"/>
              <a:buChar char="▹"/>
              <a:defRPr sz="1600"/>
            </a:lvl6pPr>
            <a:lvl7pPr marL="3193529" lvl="6" indent="-329512" rtl="0">
              <a:spcBef>
                <a:spcPts val="600"/>
              </a:spcBef>
              <a:spcAft>
                <a:spcPts val="0"/>
              </a:spcAft>
              <a:buSzPts val="1600"/>
              <a:buChar char="▹"/>
              <a:defRPr sz="1600"/>
            </a:lvl7pPr>
            <a:lvl8pPr marL="3649760" lvl="7" indent="-329512" rtl="0">
              <a:spcBef>
                <a:spcPts val="600"/>
              </a:spcBef>
              <a:spcAft>
                <a:spcPts val="0"/>
              </a:spcAft>
              <a:buSzPts val="1600"/>
              <a:buChar char="▹"/>
              <a:defRPr sz="1600"/>
            </a:lvl8pPr>
            <a:lvl9pPr marL="4106027" lvl="8" indent="-329512" rtl="0">
              <a:spcBef>
                <a:spcPts val="600"/>
              </a:spcBef>
              <a:spcAft>
                <a:spcPts val="0"/>
              </a:spcAft>
              <a:buSzPts val="1600"/>
              <a:buChar char="▹"/>
              <a:defRPr sz="1600"/>
            </a:lvl9pPr>
          </a:lstStyle>
          <a:p>
            <a:endParaRPr/>
          </a:p>
        </p:txBody>
      </p:sp>
      <p:sp>
        <p:nvSpPr>
          <p:cNvPr id="42" name="Google Shape;42;p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61412010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8"/>
          <p:cNvSpPr/>
          <p:nvPr/>
        </p:nvSpPr>
        <p:spPr>
          <a:xfrm flipH="1">
            <a:off x="8686800" y="4674850"/>
            <a:ext cx="468600" cy="468600"/>
          </a:xfrm>
          <a:prstGeom prst="rtTriangle">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45" name="Google Shape;45;p8"/>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46" name="Google Shape;46;p8"/>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7" name="Google Shape;47;p8"/>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26943404"/>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9"/>
          <p:cNvSpPr/>
          <p:nvPr/>
        </p:nvSpPr>
        <p:spPr>
          <a:xfrm flipH="1">
            <a:off x="8686800" y="4674850"/>
            <a:ext cx="468600" cy="468600"/>
          </a:xfrm>
          <a:prstGeom prst="rtTriangle">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50" name="Google Shape;50;p9"/>
          <p:cNvSpPr/>
          <p:nvPr/>
        </p:nvSpPr>
        <p:spPr>
          <a:xfrm rot="5400000">
            <a:off x="-100350" y="4448760"/>
            <a:ext cx="468600" cy="267900"/>
          </a:xfrm>
          <a:prstGeom prst="triangle">
            <a:avLst>
              <a:gd name="adj" fmla="val 50000"/>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51" name="Google Shape;51;p9"/>
          <p:cNvSpPr txBox="1">
            <a:spLocks noGrp="1"/>
          </p:cNvSpPr>
          <p:nvPr>
            <p:ph type="body" idx="1"/>
          </p:nvPr>
        </p:nvSpPr>
        <p:spPr>
          <a:xfrm>
            <a:off x="457200" y="4406309"/>
            <a:ext cx="8229600" cy="519600"/>
          </a:xfrm>
          <a:prstGeom prst="rect">
            <a:avLst/>
          </a:prstGeom>
        </p:spPr>
        <p:txBody>
          <a:bodyPr spcFirstLastPara="1" wrap="square" lIns="0" tIns="0" rIns="0" bIns="0" anchor="t" anchorCtr="0">
            <a:noAutofit/>
          </a:bodyPr>
          <a:lstStyle>
            <a:lvl1pPr marL="456170" lvl="0" indent="-228084">
              <a:spcBef>
                <a:spcPts val="360"/>
              </a:spcBef>
              <a:spcAft>
                <a:spcPts val="0"/>
              </a:spcAft>
              <a:buSzPts val="1800"/>
              <a:buNone/>
              <a:defRPr sz="1800"/>
            </a:lvl1pPr>
          </a:lstStyle>
          <a:p>
            <a:endParaRPr/>
          </a:p>
        </p:txBody>
      </p:sp>
      <p:sp>
        <p:nvSpPr>
          <p:cNvPr id="52" name="Google Shape;52;p9"/>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785758092"/>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p:nvPr/>
        </p:nvSpPr>
        <p:spPr>
          <a:xfrm flipH="1">
            <a:off x="8686800" y="4674850"/>
            <a:ext cx="468600" cy="468600"/>
          </a:xfrm>
          <a:prstGeom prst="rtTriangle">
            <a:avLst/>
          </a:prstGeom>
          <a:solidFill>
            <a:schemeClr val="accen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55" name="Google Shape;55;p1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243800061"/>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Blank dark">
  <p:cSld name="Blank dark">
    <p:bg>
      <p:bgPr>
        <a:gradFill>
          <a:gsLst>
            <a:gs pos="0">
              <a:schemeClr val="accent1"/>
            </a:gs>
            <a:gs pos="50000">
              <a:schemeClr val="accent1"/>
            </a:gs>
            <a:gs pos="100000">
              <a:schemeClr val="accent2"/>
            </a:gs>
          </a:gsLst>
          <a:lin ang="16200038" scaled="0"/>
        </a:gradFill>
        <a:effectLst/>
      </p:bgPr>
    </p:bg>
    <p:spTree>
      <p:nvGrpSpPr>
        <p:cNvPr id="1" name="Shape 56"/>
        <p:cNvGrpSpPr/>
        <p:nvPr/>
      </p:nvGrpSpPr>
      <p:grpSpPr>
        <a:xfrm>
          <a:off x="0" y="0"/>
          <a:ext cx="0" cy="0"/>
          <a:chOff x="0" y="0"/>
          <a:chExt cx="0" cy="0"/>
        </a:xfrm>
      </p:grpSpPr>
      <p:sp>
        <p:nvSpPr>
          <p:cNvPr id="57" name="Google Shape;57;p11"/>
          <p:cNvSpPr/>
          <p:nvPr/>
        </p:nvSpPr>
        <p:spPr>
          <a:xfrm flipH="1">
            <a:off x="8686800" y="4674850"/>
            <a:ext cx="468600" cy="468600"/>
          </a:xfrm>
          <a:prstGeom prst="rtTriangle">
            <a:avLst/>
          </a:prstGeom>
          <a:solidFill>
            <a:schemeClr val="lt1"/>
          </a:solidFill>
          <a:ln>
            <a:noFill/>
          </a:ln>
        </p:spPr>
        <p:txBody>
          <a:bodyPr spcFirstLastPara="1" wrap="square" lIns="91255" tIns="91255" rIns="91255" bIns="91255" anchor="ctr" anchorCtr="0">
            <a:noAutofit/>
          </a:bodyPr>
          <a:lstStyle/>
          <a:p>
            <a:pPr defTabSz="342137">
              <a:buClrTx/>
              <a:buFontTx/>
              <a:buNone/>
            </a:pPr>
            <a:endParaRPr sz="1800" kern="1200">
              <a:solidFill>
                <a:srgbClr val="3A3F50"/>
              </a:solidFill>
              <a:ea typeface="+mn-ea"/>
              <a:cs typeface="+mn-cs"/>
            </a:endParaRPr>
          </a:p>
        </p:txBody>
      </p:sp>
      <p:sp>
        <p:nvSpPr>
          <p:cNvPr id="58" name="Google Shape;58;p1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rtl="0">
              <a:buNone/>
              <a:defRPr>
                <a:solidFill>
                  <a:schemeClr val="accent2"/>
                </a:solidFill>
              </a:defRPr>
            </a:lvl1pPr>
            <a:lvl2pPr lvl="1" rtl="0">
              <a:buNone/>
              <a:defRPr>
                <a:solidFill>
                  <a:schemeClr val="accent2"/>
                </a:solidFill>
              </a:defRPr>
            </a:lvl2pPr>
            <a:lvl3pPr lvl="2" rtl="0">
              <a:buNone/>
              <a:defRPr>
                <a:solidFill>
                  <a:schemeClr val="accent2"/>
                </a:solidFill>
              </a:defRPr>
            </a:lvl3pPr>
            <a:lvl4pPr lvl="3" rtl="0">
              <a:buNone/>
              <a:defRPr>
                <a:solidFill>
                  <a:schemeClr val="accent2"/>
                </a:solidFill>
              </a:defRPr>
            </a:lvl4pPr>
            <a:lvl5pPr lvl="4" rtl="0">
              <a:buNone/>
              <a:defRPr>
                <a:solidFill>
                  <a:schemeClr val="accent2"/>
                </a:solidFill>
              </a:defRPr>
            </a:lvl5pPr>
            <a:lvl6pPr lvl="5" rtl="0">
              <a:buNone/>
              <a:defRPr>
                <a:solidFill>
                  <a:schemeClr val="accent2"/>
                </a:solidFill>
              </a:defRPr>
            </a:lvl6pPr>
            <a:lvl7pPr lvl="6" rtl="0">
              <a:buNone/>
              <a:defRPr>
                <a:solidFill>
                  <a:schemeClr val="accent2"/>
                </a:solidFill>
              </a:defRPr>
            </a:lvl7pPr>
            <a:lvl8pPr lvl="7" rtl="0">
              <a:buNone/>
              <a:defRPr>
                <a:solidFill>
                  <a:schemeClr val="accent2"/>
                </a:solidFill>
              </a:defRPr>
            </a:lvl8pPr>
            <a:lvl9pPr lvl="8" rtl="0">
              <a:buNone/>
              <a:defRPr>
                <a:solidFill>
                  <a:schemeClr val="accent2"/>
                </a:solidFill>
              </a:defRPr>
            </a:lvl9pPr>
          </a:lstStyle>
          <a:p>
            <a:fld id="{00000000-1234-1234-1234-123412341234}" type="slidenum">
              <a:rPr lang="en" smtClean="0">
                <a:solidFill>
                  <a:srgbClr val="007BB9"/>
                </a:solidFill>
              </a:rPr>
              <a:pPr/>
              <a:t>‹#›</a:t>
            </a:fld>
            <a:endParaRPr lang="en">
              <a:solidFill>
                <a:srgbClr val="007BB9"/>
              </a:solidFill>
            </a:endParaRPr>
          </a:p>
        </p:txBody>
      </p:sp>
    </p:spTree>
    <p:extLst>
      <p:ext uri="{BB962C8B-B14F-4D97-AF65-F5344CB8AC3E}">
        <p14:creationId xmlns:p14="http://schemas.microsoft.com/office/powerpoint/2010/main" val="3055691391"/>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76325" y="1863600"/>
            <a:ext cx="4962600" cy="1416300"/>
          </a:xfrm>
          <a:prstGeom prst="rect">
            <a:avLst/>
          </a:prstGeom>
        </p:spPr>
        <p:txBody>
          <a:bodyPr spcFirstLastPara="1" wrap="square" lIns="0" tIns="0" rIns="0" bIns="0" anchor="ctr" anchorCtr="0">
            <a:noAutofit/>
          </a:bodyPr>
          <a:lstStyle>
            <a:lvl1pPr lvl="0">
              <a:lnSpc>
                <a:spcPct val="90000"/>
              </a:lnSpc>
              <a:spcBef>
                <a:spcPts val="0"/>
              </a:spcBef>
              <a:spcAft>
                <a:spcPts val="0"/>
              </a:spcAft>
              <a:buSzPts val="4800"/>
              <a:buNone/>
              <a:defRPr/>
            </a:lvl1pPr>
            <a:lvl2pPr lvl="1">
              <a:lnSpc>
                <a:spcPct val="90000"/>
              </a:lnSpc>
              <a:spcBef>
                <a:spcPts val="0"/>
              </a:spcBef>
              <a:spcAft>
                <a:spcPts val="0"/>
              </a:spcAft>
              <a:buSzPts val="4800"/>
              <a:buNone/>
              <a:defRPr/>
            </a:lvl2pPr>
            <a:lvl3pPr lvl="2">
              <a:lnSpc>
                <a:spcPct val="90000"/>
              </a:lnSpc>
              <a:spcBef>
                <a:spcPts val="0"/>
              </a:spcBef>
              <a:spcAft>
                <a:spcPts val="0"/>
              </a:spcAft>
              <a:buSzPts val="4800"/>
              <a:buNone/>
              <a:defRPr/>
            </a:lvl3pPr>
            <a:lvl4pPr lvl="3">
              <a:lnSpc>
                <a:spcPct val="90000"/>
              </a:lnSpc>
              <a:spcBef>
                <a:spcPts val="0"/>
              </a:spcBef>
              <a:spcAft>
                <a:spcPts val="0"/>
              </a:spcAft>
              <a:buSzPts val="4800"/>
              <a:buNone/>
              <a:defRPr/>
            </a:lvl4pPr>
            <a:lvl5pPr lvl="4">
              <a:lnSpc>
                <a:spcPct val="90000"/>
              </a:lnSpc>
              <a:spcBef>
                <a:spcPts val="0"/>
              </a:spcBef>
              <a:spcAft>
                <a:spcPts val="0"/>
              </a:spcAft>
              <a:buSzPts val="4800"/>
              <a:buNone/>
              <a:defRPr/>
            </a:lvl5pPr>
            <a:lvl6pPr lvl="5">
              <a:lnSpc>
                <a:spcPct val="90000"/>
              </a:lnSpc>
              <a:spcBef>
                <a:spcPts val="0"/>
              </a:spcBef>
              <a:spcAft>
                <a:spcPts val="0"/>
              </a:spcAft>
              <a:buSzPts val="4800"/>
              <a:buNone/>
              <a:defRPr/>
            </a:lvl6pPr>
            <a:lvl7pPr lvl="6">
              <a:lnSpc>
                <a:spcPct val="90000"/>
              </a:lnSpc>
              <a:spcBef>
                <a:spcPts val="0"/>
              </a:spcBef>
              <a:spcAft>
                <a:spcPts val="0"/>
              </a:spcAft>
              <a:buSzPts val="4800"/>
              <a:buNone/>
              <a:defRPr/>
            </a:lvl7pPr>
            <a:lvl8pPr lvl="7">
              <a:lnSpc>
                <a:spcPct val="90000"/>
              </a:lnSpc>
              <a:spcBef>
                <a:spcPts val="0"/>
              </a:spcBef>
              <a:spcAft>
                <a:spcPts val="0"/>
              </a:spcAft>
              <a:buSzPts val="4800"/>
              <a:buNone/>
              <a:defRPr/>
            </a:lvl8pPr>
            <a:lvl9pPr lvl="8">
              <a:lnSpc>
                <a:spcPct val="90000"/>
              </a:lnSpc>
              <a:spcBef>
                <a:spcPts val="0"/>
              </a:spcBef>
              <a:spcAft>
                <a:spcPts val="0"/>
              </a:spcAft>
              <a:buSzPts val="4800"/>
              <a:buNone/>
              <a:defRPr/>
            </a:lvl9pPr>
          </a:lstStyle>
          <a:p>
            <a:endParaRPr/>
          </a:p>
        </p:txBody>
      </p:sp>
      <p:sp>
        <p:nvSpPr>
          <p:cNvPr id="11" name="Google Shape;11;p2"/>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Tree>
    <p:extLst>
      <p:ext uri="{BB962C8B-B14F-4D97-AF65-F5344CB8AC3E}">
        <p14:creationId xmlns:p14="http://schemas.microsoft.com/office/powerpoint/2010/main" val="2362960724"/>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085850" y="2031025"/>
            <a:ext cx="46767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 name="Google Shape;14;p3"/>
          <p:cNvSpPr txBox="1">
            <a:spLocks noGrp="1"/>
          </p:cNvSpPr>
          <p:nvPr>
            <p:ph type="subTitle" idx="1"/>
          </p:nvPr>
        </p:nvSpPr>
        <p:spPr>
          <a:xfrm>
            <a:off x="1085850" y="3287726"/>
            <a:ext cx="4676700" cy="3837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sp>
        <p:nvSpPr>
          <p:cNvPr id="15" name="Google Shape;15;p3"/>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Tree>
    <p:extLst>
      <p:ext uri="{BB962C8B-B14F-4D97-AF65-F5344CB8AC3E}">
        <p14:creationId xmlns:p14="http://schemas.microsoft.com/office/powerpoint/2010/main" val="374966493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Quote">
  <p:cSld name="Quote">
    <p:bg>
      <p:bgPr>
        <a:gradFill>
          <a:gsLst>
            <a:gs pos="0">
              <a:schemeClr val="accent1"/>
            </a:gs>
            <a:gs pos="50000">
              <a:schemeClr val="accent1"/>
            </a:gs>
            <a:gs pos="100000">
              <a:schemeClr val="accent2"/>
            </a:gs>
          </a:gsLst>
          <a:lin ang="16200038" scaled="0"/>
        </a:gradFill>
        <a:effectLst/>
      </p:bgPr>
    </p:bg>
    <p:spTree>
      <p:nvGrpSpPr>
        <p:cNvPr id="1" name="Shape 16"/>
        <p:cNvGrpSpPr/>
        <p:nvPr/>
      </p:nvGrpSpPr>
      <p:grpSpPr>
        <a:xfrm>
          <a:off x="0" y="0"/>
          <a:ext cx="0" cy="0"/>
          <a:chOff x="0" y="0"/>
          <a:chExt cx="0" cy="0"/>
        </a:xfrm>
      </p:grpSpPr>
      <p:sp>
        <p:nvSpPr>
          <p:cNvPr id="17" name="Google Shape;17;p4"/>
          <p:cNvSpPr/>
          <p:nvPr/>
        </p:nvSpPr>
        <p:spPr>
          <a:xfrm flipH="1">
            <a:off x="8686800" y="4674850"/>
            <a:ext cx="468600" cy="468600"/>
          </a:xfrm>
          <a:prstGeom prst="rtTriangle">
            <a:avLst/>
          </a:prstGeom>
          <a:solidFill>
            <a:schemeClr val="l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18" name="Google Shape;18;p4"/>
          <p:cNvSpPr/>
          <p:nvPr/>
        </p:nvSpPr>
        <p:spPr>
          <a:xfrm rot="5400000">
            <a:off x="-303375" y="927405"/>
            <a:ext cx="1416300" cy="809700"/>
          </a:xfrm>
          <a:prstGeom prst="triangle">
            <a:avLst>
              <a:gd name="adj" fmla="val 50000"/>
            </a:avLst>
          </a:prstGeom>
          <a:solidFill>
            <a:schemeClr val="l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19" name="Google Shape;19;p4"/>
          <p:cNvSpPr txBox="1">
            <a:spLocks noGrp="1"/>
          </p:cNvSpPr>
          <p:nvPr>
            <p:ph type="body" idx="1"/>
          </p:nvPr>
        </p:nvSpPr>
        <p:spPr>
          <a:xfrm>
            <a:off x="1039050" y="1028325"/>
            <a:ext cx="4742700" cy="3579900"/>
          </a:xfrm>
          <a:prstGeom prst="rect">
            <a:avLst/>
          </a:prstGeom>
        </p:spPr>
        <p:txBody>
          <a:bodyPr spcFirstLastPara="1" wrap="square" lIns="0" tIns="0" rIns="0" bIns="0" anchor="t" anchorCtr="0">
            <a:noAutofit/>
          </a:bodyPr>
          <a:lstStyle>
            <a:lvl1pPr marL="456278" lvl="0" indent="-430991" rtl="0">
              <a:spcBef>
                <a:spcPts val="600"/>
              </a:spcBef>
              <a:spcAft>
                <a:spcPts val="0"/>
              </a:spcAft>
              <a:buClr>
                <a:schemeClr val="lt1"/>
              </a:buClr>
              <a:buSzPts val="3200"/>
              <a:buChar char="▸"/>
              <a:defRPr sz="3200">
                <a:solidFill>
                  <a:schemeClr val="lt1"/>
                </a:solidFill>
              </a:defRPr>
            </a:lvl1pPr>
            <a:lvl2pPr marL="912668" lvl="1" indent="-430991" rtl="0">
              <a:spcBef>
                <a:spcPts val="600"/>
              </a:spcBef>
              <a:spcAft>
                <a:spcPts val="0"/>
              </a:spcAft>
              <a:buClr>
                <a:schemeClr val="lt1"/>
              </a:buClr>
              <a:buSzPts val="3200"/>
              <a:buChar char="▹"/>
              <a:defRPr sz="3200">
                <a:solidFill>
                  <a:schemeClr val="lt1"/>
                </a:solidFill>
              </a:defRPr>
            </a:lvl2pPr>
            <a:lvl3pPr marL="1368982" lvl="2" indent="-430991" rtl="0">
              <a:spcBef>
                <a:spcPts val="600"/>
              </a:spcBef>
              <a:spcAft>
                <a:spcPts val="0"/>
              </a:spcAft>
              <a:buClr>
                <a:schemeClr val="lt1"/>
              </a:buClr>
              <a:buSzPts val="3200"/>
              <a:buChar char="▹"/>
              <a:defRPr sz="3200">
                <a:solidFill>
                  <a:schemeClr val="lt1"/>
                </a:solidFill>
              </a:defRPr>
            </a:lvl3pPr>
            <a:lvl4pPr marL="1825334" lvl="3" indent="-430991" rtl="0">
              <a:spcBef>
                <a:spcPts val="600"/>
              </a:spcBef>
              <a:spcAft>
                <a:spcPts val="0"/>
              </a:spcAft>
              <a:buClr>
                <a:schemeClr val="lt1"/>
              </a:buClr>
              <a:buSzPts val="3200"/>
              <a:buChar char="▹"/>
              <a:defRPr sz="3200">
                <a:solidFill>
                  <a:schemeClr val="lt1"/>
                </a:solidFill>
              </a:defRPr>
            </a:lvl4pPr>
            <a:lvl5pPr marL="2281611" lvl="4" indent="-430991" rtl="0">
              <a:spcBef>
                <a:spcPts val="600"/>
              </a:spcBef>
              <a:spcAft>
                <a:spcPts val="0"/>
              </a:spcAft>
              <a:buClr>
                <a:schemeClr val="lt1"/>
              </a:buClr>
              <a:buSzPts val="3200"/>
              <a:buChar char="▹"/>
              <a:defRPr sz="3200">
                <a:solidFill>
                  <a:schemeClr val="lt1"/>
                </a:solidFill>
              </a:defRPr>
            </a:lvl5pPr>
            <a:lvl6pPr marL="2737889" lvl="5" indent="-430991" rtl="0">
              <a:spcBef>
                <a:spcPts val="600"/>
              </a:spcBef>
              <a:spcAft>
                <a:spcPts val="0"/>
              </a:spcAft>
              <a:buClr>
                <a:schemeClr val="lt1"/>
              </a:buClr>
              <a:buSzPts val="3200"/>
              <a:buChar char="▹"/>
              <a:defRPr sz="3200">
                <a:solidFill>
                  <a:schemeClr val="lt1"/>
                </a:solidFill>
              </a:defRPr>
            </a:lvl6pPr>
            <a:lvl7pPr marL="3194244" lvl="6" indent="-430991" rtl="0">
              <a:spcBef>
                <a:spcPts val="600"/>
              </a:spcBef>
              <a:spcAft>
                <a:spcPts val="0"/>
              </a:spcAft>
              <a:buClr>
                <a:schemeClr val="lt1"/>
              </a:buClr>
              <a:buSzPts val="3200"/>
              <a:buChar char="▹"/>
              <a:defRPr sz="3200">
                <a:solidFill>
                  <a:schemeClr val="lt1"/>
                </a:solidFill>
              </a:defRPr>
            </a:lvl7pPr>
            <a:lvl8pPr marL="3650579" lvl="7" indent="-430991" rtl="0">
              <a:spcBef>
                <a:spcPts val="600"/>
              </a:spcBef>
              <a:spcAft>
                <a:spcPts val="0"/>
              </a:spcAft>
              <a:buClr>
                <a:schemeClr val="lt1"/>
              </a:buClr>
              <a:buSzPts val="3200"/>
              <a:buChar char="▹"/>
              <a:defRPr sz="3200">
                <a:solidFill>
                  <a:schemeClr val="lt1"/>
                </a:solidFill>
              </a:defRPr>
            </a:lvl8pPr>
            <a:lvl9pPr marL="4106945" lvl="8" indent="-430991">
              <a:spcBef>
                <a:spcPts val="600"/>
              </a:spcBef>
              <a:spcAft>
                <a:spcPts val="0"/>
              </a:spcAft>
              <a:buClr>
                <a:schemeClr val="lt1"/>
              </a:buClr>
              <a:buSzPts val="3200"/>
              <a:buChar char="▹"/>
              <a:defRPr sz="3200">
                <a:solidFill>
                  <a:schemeClr val="lt1"/>
                </a:solidFill>
              </a:defRPr>
            </a:lvl9pPr>
          </a:lstStyle>
          <a:p>
            <a:endParaRPr/>
          </a:p>
        </p:txBody>
      </p:sp>
      <p:sp>
        <p:nvSpPr>
          <p:cNvPr id="20" name="Google Shape;20;p4"/>
          <p:cNvSpPr txBox="1"/>
          <p:nvPr/>
        </p:nvSpPr>
        <p:spPr>
          <a:xfrm>
            <a:off x="19050" y="933775"/>
            <a:ext cx="531000" cy="653700"/>
          </a:xfrm>
          <a:prstGeom prst="rect">
            <a:avLst/>
          </a:prstGeom>
          <a:noFill/>
          <a:ln>
            <a:noFill/>
          </a:ln>
        </p:spPr>
        <p:txBody>
          <a:bodyPr spcFirstLastPara="1" wrap="square" lIns="0" tIns="0" rIns="0" bIns="0" anchor="t" anchorCtr="0">
            <a:noAutofit/>
          </a:bodyPr>
          <a:lstStyle/>
          <a:p>
            <a:pPr algn="ctr" defTabSz="342218">
              <a:buClrTx/>
              <a:buFontTx/>
              <a:buNone/>
            </a:pPr>
            <a:r>
              <a:rPr lang="en" sz="8600" b="1" kern="1200">
                <a:solidFill>
                  <a:srgbClr val="007BB9"/>
                </a:solidFill>
                <a:latin typeface="Raleway"/>
                <a:ea typeface="Raleway"/>
                <a:cs typeface="Raleway"/>
                <a:sym typeface="Raleway"/>
              </a:rPr>
              <a:t>“</a:t>
            </a:r>
            <a:endParaRPr sz="8600" b="1" kern="1200">
              <a:solidFill>
                <a:srgbClr val="007BB9"/>
              </a:solidFill>
              <a:latin typeface="Raleway"/>
              <a:ea typeface="Raleway"/>
              <a:cs typeface="Raleway"/>
              <a:sym typeface="Raleway"/>
            </a:endParaRPr>
          </a:p>
        </p:txBody>
      </p:sp>
      <p:sp>
        <p:nvSpPr>
          <p:cNvPr id="21" name="Google Shape;21;p4"/>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solidFill>
                  <a:schemeClr val="accent2"/>
                </a:solidFill>
              </a:defRPr>
            </a:lvl1pPr>
            <a:lvl2pPr lvl="1">
              <a:buNone/>
              <a:defRPr>
                <a:solidFill>
                  <a:schemeClr val="accent2"/>
                </a:solidFill>
              </a:defRPr>
            </a:lvl2pPr>
            <a:lvl3pPr lvl="2">
              <a:buNone/>
              <a:defRPr>
                <a:solidFill>
                  <a:schemeClr val="accent2"/>
                </a:solidFill>
              </a:defRPr>
            </a:lvl3pPr>
            <a:lvl4pPr lvl="3">
              <a:buNone/>
              <a:defRPr>
                <a:solidFill>
                  <a:schemeClr val="accent2"/>
                </a:solidFill>
              </a:defRPr>
            </a:lvl4pPr>
            <a:lvl5pPr lvl="4">
              <a:buNone/>
              <a:defRPr>
                <a:solidFill>
                  <a:schemeClr val="accent2"/>
                </a:solidFill>
              </a:defRPr>
            </a:lvl5pPr>
            <a:lvl6pPr lvl="5">
              <a:buNone/>
              <a:defRPr>
                <a:solidFill>
                  <a:schemeClr val="accent2"/>
                </a:solidFill>
              </a:defRPr>
            </a:lvl6pPr>
            <a:lvl7pPr lvl="6">
              <a:buNone/>
              <a:defRPr>
                <a:solidFill>
                  <a:schemeClr val="accent2"/>
                </a:solidFill>
              </a:defRPr>
            </a:lvl7pPr>
            <a:lvl8pPr lvl="7">
              <a:buNone/>
              <a:defRPr>
                <a:solidFill>
                  <a:schemeClr val="accent2"/>
                </a:solidFill>
              </a:defRPr>
            </a:lvl8pPr>
            <a:lvl9pPr lvl="8">
              <a:buNone/>
              <a:defRPr>
                <a:solidFill>
                  <a:schemeClr val="accent2"/>
                </a:solidFill>
              </a:defRPr>
            </a:lvl9pPr>
          </a:lstStyle>
          <a:p>
            <a:fld id="{00000000-1234-1234-1234-123412341234}" type="slidenum">
              <a:rPr lang="en" smtClean="0">
                <a:solidFill>
                  <a:srgbClr val="007BB9"/>
                </a:solidFill>
              </a:rPr>
              <a:pPr/>
              <a:t>‹#›</a:t>
            </a:fld>
            <a:endParaRPr lang="en">
              <a:solidFill>
                <a:srgbClr val="007BB9"/>
              </a:solidFill>
            </a:endParaRPr>
          </a:p>
        </p:txBody>
      </p:sp>
    </p:spTree>
    <p:extLst>
      <p:ext uri="{BB962C8B-B14F-4D97-AF65-F5344CB8AC3E}">
        <p14:creationId xmlns:p14="http://schemas.microsoft.com/office/powerpoint/2010/main" val="111072069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2"/>
        <p:cNvGrpSpPr/>
        <p:nvPr/>
      </p:nvGrpSpPr>
      <p:grpSpPr>
        <a:xfrm>
          <a:off x="0" y="0"/>
          <a:ext cx="0" cy="0"/>
          <a:chOff x="0" y="0"/>
          <a:chExt cx="0" cy="0"/>
        </a:xfrm>
      </p:grpSpPr>
      <p:sp>
        <p:nvSpPr>
          <p:cNvPr id="23" name="Google Shape;23;p5"/>
          <p:cNvSpPr/>
          <p:nvPr/>
        </p:nvSpPr>
        <p:spPr>
          <a:xfrm flipH="1">
            <a:off x="8686800" y="4674850"/>
            <a:ext cx="468600" cy="468600"/>
          </a:xfrm>
          <a:prstGeom prst="rtTriangle">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24" name="Google Shape;24;p5"/>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25" name="Google Shape;25;p5"/>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6" name="Google Shape;26;p5"/>
          <p:cNvSpPr txBox="1">
            <a:spLocks noGrp="1"/>
          </p:cNvSpPr>
          <p:nvPr>
            <p:ph type="body" idx="1"/>
          </p:nvPr>
        </p:nvSpPr>
        <p:spPr>
          <a:xfrm>
            <a:off x="457200" y="1995750"/>
            <a:ext cx="5640900" cy="2640900"/>
          </a:xfrm>
          <a:prstGeom prst="rect">
            <a:avLst/>
          </a:prstGeom>
        </p:spPr>
        <p:txBody>
          <a:bodyPr spcFirstLastPara="1" wrap="square" lIns="0" tIns="0" rIns="0" bIns="0" anchor="t" anchorCtr="0">
            <a:noAutofit/>
          </a:bodyPr>
          <a:lstStyle>
            <a:lvl1pPr marL="456278" lvl="0" indent="-342209">
              <a:spcBef>
                <a:spcPts val="600"/>
              </a:spcBef>
              <a:spcAft>
                <a:spcPts val="0"/>
              </a:spcAft>
              <a:buSzPts val="1800"/>
              <a:buChar char="▸"/>
              <a:defRPr/>
            </a:lvl1pPr>
            <a:lvl2pPr marL="912668" lvl="1" indent="-342209">
              <a:spcBef>
                <a:spcPts val="600"/>
              </a:spcBef>
              <a:spcAft>
                <a:spcPts val="0"/>
              </a:spcAft>
              <a:buSzPts val="1800"/>
              <a:buChar char="▹"/>
              <a:defRPr/>
            </a:lvl2pPr>
            <a:lvl3pPr marL="1368982" lvl="2" indent="-342209">
              <a:spcBef>
                <a:spcPts val="600"/>
              </a:spcBef>
              <a:spcAft>
                <a:spcPts val="0"/>
              </a:spcAft>
              <a:buSzPts val="1800"/>
              <a:buChar char="▹"/>
              <a:defRPr/>
            </a:lvl3pPr>
            <a:lvl4pPr marL="1825334" lvl="3" indent="-354908">
              <a:spcBef>
                <a:spcPts val="600"/>
              </a:spcBef>
              <a:spcAft>
                <a:spcPts val="0"/>
              </a:spcAft>
              <a:buSzPts val="2000"/>
              <a:buChar char="▹"/>
              <a:defRPr/>
            </a:lvl4pPr>
            <a:lvl5pPr marL="2281611" lvl="4" indent="-354908">
              <a:spcBef>
                <a:spcPts val="600"/>
              </a:spcBef>
              <a:spcAft>
                <a:spcPts val="0"/>
              </a:spcAft>
              <a:buSzPts val="2000"/>
              <a:buChar char="▹"/>
              <a:defRPr/>
            </a:lvl5pPr>
            <a:lvl6pPr marL="2737889" lvl="5" indent="-354908">
              <a:spcBef>
                <a:spcPts val="600"/>
              </a:spcBef>
              <a:spcAft>
                <a:spcPts val="0"/>
              </a:spcAft>
              <a:buSzPts val="2000"/>
              <a:buChar char="▹"/>
              <a:defRPr/>
            </a:lvl6pPr>
            <a:lvl7pPr marL="3194244" lvl="6" indent="-354908">
              <a:spcBef>
                <a:spcPts val="600"/>
              </a:spcBef>
              <a:spcAft>
                <a:spcPts val="0"/>
              </a:spcAft>
              <a:buSzPts val="2000"/>
              <a:buChar char="▹"/>
              <a:defRPr/>
            </a:lvl7pPr>
            <a:lvl8pPr marL="3650579" lvl="7" indent="-354908">
              <a:spcBef>
                <a:spcPts val="600"/>
              </a:spcBef>
              <a:spcAft>
                <a:spcPts val="0"/>
              </a:spcAft>
              <a:buSzPts val="2000"/>
              <a:buChar char="▹"/>
              <a:defRPr/>
            </a:lvl8pPr>
            <a:lvl9pPr marL="4106945" lvl="8" indent="-354908">
              <a:spcBef>
                <a:spcPts val="600"/>
              </a:spcBef>
              <a:spcAft>
                <a:spcPts val="0"/>
              </a:spcAft>
              <a:buSzPts val="2000"/>
              <a:buChar char="▹"/>
              <a:defRPr/>
            </a:lvl9pPr>
          </a:lstStyle>
          <a:p>
            <a:endParaRPr/>
          </a:p>
        </p:txBody>
      </p:sp>
      <p:sp>
        <p:nvSpPr>
          <p:cNvPr id="27" name="Google Shape;27;p5"/>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175552832"/>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8"/>
        <p:cNvGrpSpPr/>
        <p:nvPr/>
      </p:nvGrpSpPr>
      <p:grpSpPr>
        <a:xfrm>
          <a:off x="0" y="0"/>
          <a:ext cx="0" cy="0"/>
          <a:chOff x="0" y="0"/>
          <a:chExt cx="0" cy="0"/>
        </a:xfrm>
      </p:grpSpPr>
      <p:sp>
        <p:nvSpPr>
          <p:cNvPr id="29" name="Google Shape;29;p6"/>
          <p:cNvSpPr/>
          <p:nvPr/>
        </p:nvSpPr>
        <p:spPr>
          <a:xfrm flipH="1">
            <a:off x="8686800" y="4674850"/>
            <a:ext cx="468600" cy="468600"/>
          </a:xfrm>
          <a:prstGeom prst="rtTriangle">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30" name="Google Shape;30;p6"/>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31" name="Google Shape;31;p6"/>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6"/>
          <p:cNvSpPr txBox="1">
            <a:spLocks noGrp="1"/>
          </p:cNvSpPr>
          <p:nvPr>
            <p:ph type="body" idx="1"/>
          </p:nvPr>
        </p:nvSpPr>
        <p:spPr>
          <a:xfrm>
            <a:off x="457200" y="1995750"/>
            <a:ext cx="2682600" cy="2679000"/>
          </a:xfrm>
          <a:prstGeom prst="rect">
            <a:avLst/>
          </a:prstGeom>
        </p:spPr>
        <p:txBody>
          <a:bodyPr spcFirstLastPara="1" wrap="square" lIns="0" tIns="0" rIns="0" bIns="0" anchor="t" anchorCtr="0">
            <a:noAutofit/>
          </a:bodyPr>
          <a:lstStyle>
            <a:lvl1pPr marL="456278" lvl="0" indent="-342209">
              <a:spcBef>
                <a:spcPts val="600"/>
              </a:spcBef>
              <a:spcAft>
                <a:spcPts val="0"/>
              </a:spcAft>
              <a:buSzPts val="1800"/>
              <a:buChar char="▸"/>
              <a:defRPr sz="1800"/>
            </a:lvl1pPr>
            <a:lvl2pPr marL="912668" lvl="1" indent="-342209">
              <a:spcBef>
                <a:spcPts val="600"/>
              </a:spcBef>
              <a:spcAft>
                <a:spcPts val="0"/>
              </a:spcAft>
              <a:buSzPts val="1800"/>
              <a:buChar char="▹"/>
              <a:defRPr sz="1800"/>
            </a:lvl2pPr>
            <a:lvl3pPr marL="1368982" lvl="2" indent="-342209">
              <a:spcBef>
                <a:spcPts val="600"/>
              </a:spcBef>
              <a:spcAft>
                <a:spcPts val="0"/>
              </a:spcAft>
              <a:buSzPts val="1800"/>
              <a:buChar char="▹"/>
              <a:defRPr sz="1800"/>
            </a:lvl3pPr>
            <a:lvl4pPr marL="1825334" lvl="3" indent="-342209">
              <a:spcBef>
                <a:spcPts val="600"/>
              </a:spcBef>
              <a:spcAft>
                <a:spcPts val="0"/>
              </a:spcAft>
              <a:buSzPts val="1800"/>
              <a:buChar char="▹"/>
              <a:defRPr sz="1800"/>
            </a:lvl4pPr>
            <a:lvl5pPr marL="2281611" lvl="4" indent="-342209">
              <a:spcBef>
                <a:spcPts val="600"/>
              </a:spcBef>
              <a:spcAft>
                <a:spcPts val="0"/>
              </a:spcAft>
              <a:buSzPts val="1800"/>
              <a:buChar char="▹"/>
              <a:defRPr sz="1800"/>
            </a:lvl5pPr>
            <a:lvl6pPr marL="2737889" lvl="5" indent="-342209">
              <a:spcBef>
                <a:spcPts val="600"/>
              </a:spcBef>
              <a:spcAft>
                <a:spcPts val="0"/>
              </a:spcAft>
              <a:buSzPts val="1800"/>
              <a:buChar char="▹"/>
              <a:defRPr sz="1800"/>
            </a:lvl6pPr>
            <a:lvl7pPr marL="3194244" lvl="6" indent="-342209">
              <a:spcBef>
                <a:spcPts val="600"/>
              </a:spcBef>
              <a:spcAft>
                <a:spcPts val="0"/>
              </a:spcAft>
              <a:buSzPts val="1800"/>
              <a:buChar char="▹"/>
              <a:defRPr sz="1800"/>
            </a:lvl7pPr>
            <a:lvl8pPr marL="3650579" lvl="7" indent="-342209">
              <a:spcBef>
                <a:spcPts val="600"/>
              </a:spcBef>
              <a:spcAft>
                <a:spcPts val="0"/>
              </a:spcAft>
              <a:buSzPts val="1800"/>
              <a:buChar char="▹"/>
              <a:defRPr sz="1800"/>
            </a:lvl8pPr>
            <a:lvl9pPr marL="4106945" lvl="8" indent="-342209">
              <a:spcBef>
                <a:spcPts val="600"/>
              </a:spcBef>
              <a:spcAft>
                <a:spcPts val="0"/>
              </a:spcAft>
              <a:buSzPts val="1800"/>
              <a:buChar char="▹"/>
              <a:defRPr sz="1800"/>
            </a:lvl9pPr>
          </a:lstStyle>
          <a:p>
            <a:endParaRPr/>
          </a:p>
        </p:txBody>
      </p:sp>
      <p:sp>
        <p:nvSpPr>
          <p:cNvPr id="33" name="Google Shape;33;p6"/>
          <p:cNvSpPr txBox="1">
            <a:spLocks noGrp="1"/>
          </p:cNvSpPr>
          <p:nvPr>
            <p:ph type="body" idx="2"/>
          </p:nvPr>
        </p:nvSpPr>
        <p:spPr>
          <a:xfrm>
            <a:off x="3415578" y="1995750"/>
            <a:ext cx="2682600" cy="2679000"/>
          </a:xfrm>
          <a:prstGeom prst="rect">
            <a:avLst/>
          </a:prstGeom>
        </p:spPr>
        <p:txBody>
          <a:bodyPr spcFirstLastPara="1" wrap="square" lIns="0" tIns="0" rIns="0" bIns="0" anchor="t" anchorCtr="0">
            <a:noAutofit/>
          </a:bodyPr>
          <a:lstStyle>
            <a:lvl1pPr marL="456278" lvl="0" indent="-342209">
              <a:spcBef>
                <a:spcPts val="600"/>
              </a:spcBef>
              <a:spcAft>
                <a:spcPts val="0"/>
              </a:spcAft>
              <a:buSzPts val="1800"/>
              <a:buChar char="▸"/>
              <a:defRPr sz="1800"/>
            </a:lvl1pPr>
            <a:lvl2pPr marL="912668" lvl="1" indent="-342209">
              <a:spcBef>
                <a:spcPts val="600"/>
              </a:spcBef>
              <a:spcAft>
                <a:spcPts val="0"/>
              </a:spcAft>
              <a:buSzPts val="1800"/>
              <a:buChar char="▹"/>
              <a:defRPr sz="1800"/>
            </a:lvl2pPr>
            <a:lvl3pPr marL="1368982" lvl="2" indent="-342209">
              <a:spcBef>
                <a:spcPts val="600"/>
              </a:spcBef>
              <a:spcAft>
                <a:spcPts val="0"/>
              </a:spcAft>
              <a:buSzPts val="1800"/>
              <a:buChar char="▹"/>
              <a:defRPr sz="1800"/>
            </a:lvl3pPr>
            <a:lvl4pPr marL="1825334" lvl="3" indent="-342209">
              <a:spcBef>
                <a:spcPts val="600"/>
              </a:spcBef>
              <a:spcAft>
                <a:spcPts val="0"/>
              </a:spcAft>
              <a:buSzPts val="1800"/>
              <a:buChar char="▹"/>
              <a:defRPr sz="1800"/>
            </a:lvl4pPr>
            <a:lvl5pPr marL="2281611" lvl="4" indent="-342209">
              <a:spcBef>
                <a:spcPts val="600"/>
              </a:spcBef>
              <a:spcAft>
                <a:spcPts val="0"/>
              </a:spcAft>
              <a:buSzPts val="1800"/>
              <a:buChar char="▹"/>
              <a:defRPr sz="1800"/>
            </a:lvl5pPr>
            <a:lvl6pPr marL="2737889" lvl="5" indent="-342209">
              <a:spcBef>
                <a:spcPts val="600"/>
              </a:spcBef>
              <a:spcAft>
                <a:spcPts val="0"/>
              </a:spcAft>
              <a:buSzPts val="1800"/>
              <a:buChar char="▹"/>
              <a:defRPr sz="1800"/>
            </a:lvl6pPr>
            <a:lvl7pPr marL="3194244" lvl="6" indent="-342209">
              <a:spcBef>
                <a:spcPts val="600"/>
              </a:spcBef>
              <a:spcAft>
                <a:spcPts val="0"/>
              </a:spcAft>
              <a:buSzPts val="1800"/>
              <a:buChar char="▹"/>
              <a:defRPr sz="1800"/>
            </a:lvl7pPr>
            <a:lvl8pPr marL="3650579" lvl="7" indent="-342209">
              <a:spcBef>
                <a:spcPts val="600"/>
              </a:spcBef>
              <a:spcAft>
                <a:spcPts val="0"/>
              </a:spcAft>
              <a:buSzPts val="1800"/>
              <a:buChar char="▹"/>
              <a:defRPr sz="1800"/>
            </a:lvl8pPr>
            <a:lvl9pPr marL="4106945" lvl="8" indent="-342209">
              <a:spcBef>
                <a:spcPts val="600"/>
              </a:spcBef>
              <a:spcAft>
                <a:spcPts val="0"/>
              </a:spcAft>
              <a:buSzPts val="1800"/>
              <a:buChar char="▹"/>
              <a:defRPr sz="1800"/>
            </a:lvl9pPr>
          </a:lstStyle>
          <a:p>
            <a:endParaRPr/>
          </a:p>
        </p:txBody>
      </p:sp>
      <p:sp>
        <p:nvSpPr>
          <p:cNvPr id="34" name="Google Shape;34;p6"/>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005506473"/>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5"/>
        <p:cNvGrpSpPr/>
        <p:nvPr/>
      </p:nvGrpSpPr>
      <p:grpSpPr>
        <a:xfrm>
          <a:off x="0" y="0"/>
          <a:ext cx="0" cy="0"/>
          <a:chOff x="0" y="0"/>
          <a:chExt cx="0" cy="0"/>
        </a:xfrm>
      </p:grpSpPr>
      <p:sp>
        <p:nvSpPr>
          <p:cNvPr id="36" name="Google Shape;36;p7"/>
          <p:cNvSpPr/>
          <p:nvPr/>
        </p:nvSpPr>
        <p:spPr>
          <a:xfrm flipH="1">
            <a:off x="8686800" y="4674850"/>
            <a:ext cx="468600" cy="468600"/>
          </a:xfrm>
          <a:prstGeom prst="rtTriangle">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37" name="Google Shape;37;p7"/>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38" name="Google Shape;38;p7"/>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9" name="Google Shape;39;p7"/>
          <p:cNvSpPr txBox="1">
            <a:spLocks noGrp="1"/>
          </p:cNvSpPr>
          <p:nvPr>
            <p:ph type="body" idx="1"/>
          </p:nvPr>
        </p:nvSpPr>
        <p:spPr>
          <a:xfrm>
            <a:off x="457200" y="1995750"/>
            <a:ext cx="2563500" cy="2679000"/>
          </a:xfrm>
          <a:prstGeom prst="rect">
            <a:avLst/>
          </a:prstGeom>
        </p:spPr>
        <p:txBody>
          <a:bodyPr spcFirstLastPara="1" wrap="square" lIns="0" tIns="0" rIns="0" bIns="0" anchor="t" anchorCtr="0">
            <a:noAutofit/>
          </a:bodyPr>
          <a:lstStyle>
            <a:lvl1pPr marL="456278" lvl="0" indent="-329584" rtl="0">
              <a:spcBef>
                <a:spcPts val="600"/>
              </a:spcBef>
              <a:spcAft>
                <a:spcPts val="0"/>
              </a:spcAft>
              <a:buSzPts val="1600"/>
              <a:buChar char="▸"/>
              <a:defRPr sz="1600"/>
            </a:lvl1pPr>
            <a:lvl2pPr marL="912668" lvl="1" indent="-329584" rtl="0">
              <a:spcBef>
                <a:spcPts val="600"/>
              </a:spcBef>
              <a:spcAft>
                <a:spcPts val="0"/>
              </a:spcAft>
              <a:buSzPts val="1600"/>
              <a:buChar char="▹"/>
              <a:defRPr sz="1600"/>
            </a:lvl2pPr>
            <a:lvl3pPr marL="1368982" lvl="2" indent="-329584" rtl="0">
              <a:spcBef>
                <a:spcPts val="600"/>
              </a:spcBef>
              <a:spcAft>
                <a:spcPts val="0"/>
              </a:spcAft>
              <a:buSzPts val="1600"/>
              <a:buChar char="▹"/>
              <a:defRPr sz="1600"/>
            </a:lvl3pPr>
            <a:lvl4pPr marL="1825334" lvl="3" indent="-329584" rtl="0">
              <a:spcBef>
                <a:spcPts val="600"/>
              </a:spcBef>
              <a:spcAft>
                <a:spcPts val="0"/>
              </a:spcAft>
              <a:buSzPts val="1600"/>
              <a:buChar char="▹"/>
              <a:defRPr sz="1600"/>
            </a:lvl4pPr>
            <a:lvl5pPr marL="2281611" lvl="4" indent="-329584" rtl="0">
              <a:spcBef>
                <a:spcPts val="600"/>
              </a:spcBef>
              <a:spcAft>
                <a:spcPts val="0"/>
              </a:spcAft>
              <a:buSzPts val="1600"/>
              <a:buChar char="▹"/>
              <a:defRPr sz="1600"/>
            </a:lvl5pPr>
            <a:lvl6pPr marL="2737889" lvl="5" indent="-329584" rtl="0">
              <a:spcBef>
                <a:spcPts val="600"/>
              </a:spcBef>
              <a:spcAft>
                <a:spcPts val="0"/>
              </a:spcAft>
              <a:buSzPts val="1600"/>
              <a:buChar char="▹"/>
              <a:defRPr sz="1600"/>
            </a:lvl6pPr>
            <a:lvl7pPr marL="3194244" lvl="6" indent="-329584" rtl="0">
              <a:spcBef>
                <a:spcPts val="600"/>
              </a:spcBef>
              <a:spcAft>
                <a:spcPts val="0"/>
              </a:spcAft>
              <a:buSzPts val="1600"/>
              <a:buChar char="▹"/>
              <a:defRPr sz="1600"/>
            </a:lvl7pPr>
            <a:lvl8pPr marL="3650579" lvl="7" indent="-329584" rtl="0">
              <a:spcBef>
                <a:spcPts val="600"/>
              </a:spcBef>
              <a:spcAft>
                <a:spcPts val="0"/>
              </a:spcAft>
              <a:buSzPts val="1600"/>
              <a:buChar char="▹"/>
              <a:defRPr sz="1600"/>
            </a:lvl8pPr>
            <a:lvl9pPr marL="4106945" lvl="8" indent="-329584" rtl="0">
              <a:spcBef>
                <a:spcPts val="600"/>
              </a:spcBef>
              <a:spcAft>
                <a:spcPts val="0"/>
              </a:spcAft>
              <a:buSzPts val="1600"/>
              <a:buChar char="▹"/>
              <a:defRPr sz="1600"/>
            </a:lvl9pPr>
          </a:lstStyle>
          <a:p>
            <a:endParaRPr/>
          </a:p>
        </p:txBody>
      </p:sp>
      <p:sp>
        <p:nvSpPr>
          <p:cNvPr id="40" name="Google Shape;40;p7"/>
          <p:cNvSpPr txBox="1">
            <a:spLocks noGrp="1"/>
          </p:cNvSpPr>
          <p:nvPr>
            <p:ph type="body" idx="2"/>
          </p:nvPr>
        </p:nvSpPr>
        <p:spPr>
          <a:xfrm>
            <a:off x="3290250" y="1995750"/>
            <a:ext cx="2563500" cy="2679000"/>
          </a:xfrm>
          <a:prstGeom prst="rect">
            <a:avLst/>
          </a:prstGeom>
        </p:spPr>
        <p:txBody>
          <a:bodyPr spcFirstLastPara="1" wrap="square" lIns="0" tIns="0" rIns="0" bIns="0" anchor="t" anchorCtr="0">
            <a:noAutofit/>
          </a:bodyPr>
          <a:lstStyle>
            <a:lvl1pPr marL="456278" lvl="0" indent="-329584" rtl="0">
              <a:spcBef>
                <a:spcPts val="600"/>
              </a:spcBef>
              <a:spcAft>
                <a:spcPts val="0"/>
              </a:spcAft>
              <a:buSzPts val="1600"/>
              <a:buChar char="▸"/>
              <a:defRPr sz="1600"/>
            </a:lvl1pPr>
            <a:lvl2pPr marL="912668" lvl="1" indent="-329584" rtl="0">
              <a:spcBef>
                <a:spcPts val="600"/>
              </a:spcBef>
              <a:spcAft>
                <a:spcPts val="0"/>
              </a:spcAft>
              <a:buSzPts val="1600"/>
              <a:buChar char="▹"/>
              <a:defRPr sz="1600"/>
            </a:lvl2pPr>
            <a:lvl3pPr marL="1368982" lvl="2" indent="-329584" rtl="0">
              <a:spcBef>
                <a:spcPts val="600"/>
              </a:spcBef>
              <a:spcAft>
                <a:spcPts val="0"/>
              </a:spcAft>
              <a:buSzPts val="1600"/>
              <a:buChar char="▹"/>
              <a:defRPr sz="1600"/>
            </a:lvl3pPr>
            <a:lvl4pPr marL="1825334" lvl="3" indent="-329584" rtl="0">
              <a:spcBef>
                <a:spcPts val="600"/>
              </a:spcBef>
              <a:spcAft>
                <a:spcPts val="0"/>
              </a:spcAft>
              <a:buSzPts val="1600"/>
              <a:buChar char="▹"/>
              <a:defRPr sz="1600"/>
            </a:lvl4pPr>
            <a:lvl5pPr marL="2281611" lvl="4" indent="-329584" rtl="0">
              <a:spcBef>
                <a:spcPts val="600"/>
              </a:spcBef>
              <a:spcAft>
                <a:spcPts val="0"/>
              </a:spcAft>
              <a:buSzPts val="1600"/>
              <a:buChar char="▹"/>
              <a:defRPr sz="1600"/>
            </a:lvl5pPr>
            <a:lvl6pPr marL="2737889" lvl="5" indent="-329584" rtl="0">
              <a:spcBef>
                <a:spcPts val="600"/>
              </a:spcBef>
              <a:spcAft>
                <a:spcPts val="0"/>
              </a:spcAft>
              <a:buSzPts val="1600"/>
              <a:buChar char="▹"/>
              <a:defRPr sz="1600"/>
            </a:lvl6pPr>
            <a:lvl7pPr marL="3194244" lvl="6" indent="-329584" rtl="0">
              <a:spcBef>
                <a:spcPts val="600"/>
              </a:spcBef>
              <a:spcAft>
                <a:spcPts val="0"/>
              </a:spcAft>
              <a:buSzPts val="1600"/>
              <a:buChar char="▹"/>
              <a:defRPr sz="1600"/>
            </a:lvl7pPr>
            <a:lvl8pPr marL="3650579" lvl="7" indent="-329584" rtl="0">
              <a:spcBef>
                <a:spcPts val="600"/>
              </a:spcBef>
              <a:spcAft>
                <a:spcPts val="0"/>
              </a:spcAft>
              <a:buSzPts val="1600"/>
              <a:buChar char="▹"/>
              <a:defRPr sz="1600"/>
            </a:lvl8pPr>
            <a:lvl9pPr marL="4106945" lvl="8" indent="-329584" rtl="0">
              <a:spcBef>
                <a:spcPts val="600"/>
              </a:spcBef>
              <a:spcAft>
                <a:spcPts val="0"/>
              </a:spcAft>
              <a:buSzPts val="1600"/>
              <a:buChar char="▹"/>
              <a:defRPr sz="1600"/>
            </a:lvl9pPr>
          </a:lstStyle>
          <a:p>
            <a:endParaRPr/>
          </a:p>
        </p:txBody>
      </p:sp>
      <p:sp>
        <p:nvSpPr>
          <p:cNvPr id="41" name="Google Shape;41;p7"/>
          <p:cNvSpPr txBox="1">
            <a:spLocks noGrp="1"/>
          </p:cNvSpPr>
          <p:nvPr>
            <p:ph type="body" idx="3"/>
          </p:nvPr>
        </p:nvSpPr>
        <p:spPr>
          <a:xfrm>
            <a:off x="6123300" y="1995750"/>
            <a:ext cx="2563500" cy="2679000"/>
          </a:xfrm>
          <a:prstGeom prst="rect">
            <a:avLst/>
          </a:prstGeom>
        </p:spPr>
        <p:txBody>
          <a:bodyPr spcFirstLastPara="1" wrap="square" lIns="0" tIns="0" rIns="0" bIns="0" anchor="t" anchorCtr="0">
            <a:noAutofit/>
          </a:bodyPr>
          <a:lstStyle>
            <a:lvl1pPr marL="456278" lvl="0" indent="-329584" rtl="0">
              <a:spcBef>
                <a:spcPts val="600"/>
              </a:spcBef>
              <a:spcAft>
                <a:spcPts val="0"/>
              </a:spcAft>
              <a:buSzPts val="1600"/>
              <a:buChar char="▸"/>
              <a:defRPr sz="1600"/>
            </a:lvl1pPr>
            <a:lvl2pPr marL="912668" lvl="1" indent="-329584" rtl="0">
              <a:spcBef>
                <a:spcPts val="600"/>
              </a:spcBef>
              <a:spcAft>
                <a:spcPts val="0"/>
              </a:spcAft>
              <a:buSzPts val="1600"/>
              <a:buChar char="▹"/>
              <a:defRPr sz="1600"/>
            </a:lvl2pPr>
            <a:lvl3pPr marL="1368982" lvl="2" indent="-329584" rtl="0">
              <a:spcBef>
                <a:spcPts val="600"/>
              </a:spcBef>
              <a:spcAft>
                <a:spcPts val="0"/>
              </a:spcAft>
              <a:buSzPts val="1600"/>
              <a:buChar char="▹"/>
              <a:defRPr sz="1600"/>
            </a:lvl3pPr>
            <a:lvl4pPr marL="1825334" lvl="3" indent="-329584" rtl="0">
              <a:spcBef>
                <a:spcPts val="600"/>
              </a:spcBef>
              <a:spcAft>
                <a:spcPts val="0"/>
              </a:spcAft>
              <a:buSzPts val="1600"/>
              <a:buChar char="▹"/>
              <a:defRPr sz="1600"/>
            </a:lvl4pPr>
            <a:lvl5pPr marL="2281611" lvl="4" indent="-329584" rtl="0">
              <a:spcBef>
                <a:spcPts val="600"/>
              </a:spcBef>
              <a:spcAft>
                <a:spcPts val="0"/>
              </a:spcAft>
              <a:buSzPts val="1600"/>
              <a:buChar char="▹"/>
              <a:defRPr sz="1600"/>
            </a:lvl5pPr>
            <a:lvl6pPr marL="2737889" lvl="5" indent="-329584" rtl="0">
              <a:spcBef>
                <a:spcPts val="600"/>
              </a:spcBef>
              <a:spcAft>
                <a:spcPts val="0"/>
              </a:spcAft>
              <a:buSzPts val="1600"/>
              <a:buChar char="▹"/>
              <a:defRPr sz="1600"/>
            </a:lvl6pPr>
            <a:lvl7pPr marL="3194244" lvl="6" indent="-329584" rtl="0">
              <a:spcBef>
                <a:spcPts val="600"/>
              </a:spcBef>
              <a:spcAft>
                <a:spcPts val="0"/>
              </a:spcAft>
              <a:buSzPts val="1600"/>
              <a:buChar char="▹"/>
              <a:defRPr sz="1600"/>
            </a:lvl7pPr>
            <a:lvl8pPr marL="3650579" lvl="7" indent="-329584" rtl="0">
              <a:spcBef>
                <a:spcPts val="600"/>
              </a:spcBef>
              <a:spcAft>
                <a:spcPts val="0"/>
              </a:spcAft>
              <a:buSzPts val="1600"/>
              <a:buChar char="▹"/>
              <a:defRPr sz="1600"/>
            </a:lvl8pPr>
            <a:lvl9pPr marL="4106945" lvl="8" indent="-329584" rtl="0">
              <a:spcBef>
                <a:spcPts val="600"/>
              </a:spcBef>
              <a:spcAft>
                <a:spcPts val="0"/>
              </a:spcAft>
              <a:buSzPts val="1600"/>
              <a:buChar char="▹"/>
              <a:defRPr sz="1600"/>
            </a:lvl9pPr>
          </a:lstStyle>
          <a:p>
            <a:endParaRPr/>
          </a:p>
        </p:txBody>
      </p:sp>
      <p:sp>
        <p:nvSpPr>
          <p:cNvPr id="42" name="Google Shape;42;p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082719656"/>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8"/>
          <p:cNvSpPr/>
          <p:nvPr/>
        </p:nvSpPr>
        <p:spPr>
          <a:xfrm flipH="1">
            <a:off x="8686800" y="4674850"/>
            <a:ext cx="468600" cy="468600"/>
          </a:xfrm>
          <a:prstGeom prst="rtTriangle">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45" name="Google Shape;45;p8"/>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46" name="Google Shape;46;p8"/>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7" name="Google Shape;47;p8"/>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25575668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9"/>
          <p:cNvSpPr/>
          <p:nvPr/>
        </p:nvSpPr>
        <p:spPr>
          <a:xfrm flipH="1">
            <a:off x="8686800" y="4674850"/>
            <a:ext cx="468600" cy="468600"/>
          </a:xfrm>
          <a:prstGeom prst="rtTriangle">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50" name="Google Shape;50;p9"/>
          <p:cNvSpPr/>
          <p:nvPr/>
        </p:nvSpPr>
        <p:spPr>
          <a:xfrm rot="5400000">
            <a:off x="-100350" y="4448760"/>
            <a:ext cx="468600" cy="267900"/>
          </a:xfrm>
          <a:prstGeom prst="triangle">
            <a:avLst>
              <a:gd name="adj" fmla="val 50000"/>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51" name="Google Shape;51;p9"/>
          <p:cNvSpPr txBox="1">
            <a:spLocks noGrp="1"/>
          </p:cNvSpPr>
          <p:nvPr>
            <p:ph type="body" idx="1"/>
          </p:nvPr>
        </p:nvSpPr>
        <p:spPr>
          <a:xfrm>
            <a:off x="457200" y="4406309"/>
            <a:ext cx="8229600" cy="519600"/>
          </a:xfrm>
          <a:prstGeom prst="rect">
            <a:avLst/>
          </a:prstGeom>
        </p:spPr>
        <p:txBody>
          <a:bodyPr spcFirstLastPara="1" wrap="square" lIns="0" tIns="0" rIns="0" bIns="0" anchor="t" anchorCtr="0">
            <a:noAutofit/>
          </a:bodyPr>
          <a:lstStyle>
            <a:lvl1pPr marL="456278" lvl="0" indent="-228138">
              <a:spcBef>
                <a:spcPts val="360"/>
              </a:spcBef>
              <a:spcAft>
                <a:spcPts val="0"/>
              </a:spcAft>
              <a:buSzPts val="1800"/>
              <a:buNone/>
              <a:defRPr sz="1800"/>
            </a:lvl1pPr>
          </a:lstStyle>
          <a:p>
            <a:endParaRPr/>
          </a:p>
        </p:txBody>
      </p:sp>
      <p:sp>
        <p:nvSpPr>
          <p:cNvPr id="52" name="Google Shape;52;p9"/>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757470686"/>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p:nvPr/>
        </p:nvSpPr>
        <p:spPr>
          <a:xfrm flipH="1">
            <a:off x="8686800" y="4674850"/>
            <a:ext cx="468600" cy="468600"/>
          </a:xfrm>
          <a:prstGeom prst="rtTriangle">
            <a:avLst/>
          </a:prstGeom>
          <a:solidFill>
            <a:schemeClr val="accen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55" name="Google Shape;55;p1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520580416"/>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Blank dark">
  <p:cSld name="Blank dark">
    <p:bg>
      <p:bgPr>
        <a:gradFill>
          <a:gsLst>
            <a:gs pos="0">
              <a:schemeClr val="accent1"/>
            </a:gs>
            <a:gs pos="50000">
              <a:schemeClr val="accent1"/>
            </a:gs>
            <a:gs pos="100000">
              <a:schemeClr val="accent2"/>
            </a:gs>
          </a:gsLst>
          <a:lin ang="16200038" scaled="0"/>
        </a:gradFill>
        <a:effectLst/>
      </p:bgPr>
    </p:bg>
    <p:spTree>
      <p:nvGrpSpPr>
        <p:cNvPr id="1" name="Shape 56"/>
        <p:cNvGrpSpPr/>
        <p:nvPr/>
      </p:nvGrpSpPr>
      <p:grpSpPr>
        <a:xfrm>
          <a:off x="0" y="0"/>
          <a:ext cx="0" cy="0"/>
          <a:chOff x="0" y="0"/>
          <a:chExt cx="0" cy="0"/>
        </a:xfrm>
      </p:grpSpPr>
      <p:sp>
        <p:nvSpPr>
          <p:cNvPr id="57" name="Google Shape;57;p11"/>
          <p:cNvSpPr/>
          <p:nvPr/>
        </p:nvSpPr>
        <p:spPr>
          <a:xfrm flipH="1">
            <a:off x="8686800" y="4674850"/>
            <a:ext cx="468600" cy="468600"/>
          </a:xfrm>
          <a:prstGeom prst="rtTriangle">
            <a:avLst/>
          </a:prstGeom>
          <a:solidFill>
            <a:schemeClr val="lt1"/>
          </a:solidFill>
          <a:ln>
            <a:noFill/>
          </a:ln>
        </p:spPr>
        <p:txBody>
          <a:bodyPr spcFirstLastPara="1" wrap="square" lIns="91273" tIns="91273" rIns="91273" bIns="91273" anchor="ctr" anchorCtr="0">
            <a:noAutofit/>
          </a:bodyPr>
          <a:lstStyle/>
          <a:p>
            <a:pPr defTabSz="342218">
              <a:buClrTx/>
              <a:buFontTx/>
              <a:buNone/>
            </a:pPr>
            <a:endParaRPr sz="1800" kern="1200">
              <a:solidFill>
                <a:srgbClr val="3A3F50"/>
              </a:solidFill>
              <a:ea typeface="+mn-ea"/>
              <a:cs typeface="+mn-cs"/>
            </a:endParaRPr>
          </a:p>
        </p:txBody>
      </p:sp>
      <p:sp>
        <p:nvSpPr>
          <p:cNvPr id="58" name="Google Shape;58;p1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rtl="0">
              <a:buNone/>
              <a:defRPr>
                <a:solidFill>
                  <a:schemeClr val="accent2"/>
                </a:solidFill>
              </a:defRPr>
            </a:lvl1pPr>
            <a:lvl2pPr lvl="1" rtl="0">
              <a:buNone/>
              <a:defRPr>
                <a:solidFill>
                  <a:schemeClr val="accent2"/>
                </a:solidFill>
              </a:defRPr>
            </a:lvl2pPr>
            <a:lvl3pPr lvl="2" rtl="0">
              <a:buNone/>
              <a:defRPr>
                <a:solidFill>
                  <a:schemeClr val="accent2"/>
                </a:solidFill>
              </a:defRPr>
            </a:lvl3pPr>
            <a:lvl4pPr lvl="3" rtl="0">
              <a:buNone/>
              <a:defRPr>
                <a:solidFill>
                  <a:schemeClr val="accent2"/>
                </a:solidFill>
              </a:defRPr>
            </a:lvl4pPr>
            <a:lvl5pPr lvl="4" rtl="0">
              <a:buNone/>
              <a:defRPr>
                <a:solidFill>
                  <a:schemeClr val="accent2"/>
                </a:solidFill>
              </a:defRPr>
            </a:lvl5pPr>
            <a:lvl6pPr lvl="5" rtl="0">
              <a:buNone/>
              <a:defRPr>
                <a:solidFill>
                  <a:schemeClr val="accent2"/>
                </a:solidFill>
              </a:defRPr>
            </a:lvl6pPr>
            <a:lvl7pPr lvl="6" rtl="0">
              <a:buNone/>
              <a:defRPr>
                <a:solidFill>
                  <a:schemeClr val="accent2"/>
                </a:solidFill>
              </a:defRPr>
            </a:lvl7pPr>
            <a:lvl8pPr lvl="7" rtl="0">
              <a:buNone/>
              <a:defRPr>
                <a:solidFill>
                  <a:schemeClr val="accent2"/>
                </a:solidFill>
              </a:defRPr>
            </a:lvl8pPr>
            <a:lvl9pPr lvl="8" rtl="0">
              <a:buNone/>
              <a:defRPr>
                <a:solidFill>
                  <a:schemeClr val="accent2"/>
                </a:solidFill>
              </a:defRPr>
            </a:lvl9pPr>
          </a:lstStyle>
          <a:p>
            <a:fld id="{00000000-1234-1234-1234-123412341234}" type="slidenum">
              <a:rPr lang="en" smtClean="0">
                <a:solidFill>
                  <a:srgbClr val="007BB9"/>
                </a:solidFill>
              </a:rPr>
              <a:pPr/>
              <a:t>‹#›</a:t>
            </a:fld>
            <a:endParaRPr lang="en">
              <a:solidFill>
                <a:srgbClr val="007BB9"/>
              </a:solidFill>
            </a:endParaRPr>
          </a:p>
        </p:txBody>
      </p:sp>
    </p:spTree>
    <p:extLst>
      <p:ext uri="{BB962C8B-B14F-4D97-AF65-F5344CB8AC3E}">
        <p14:creationId xmlns:p14="http://schemas.microsoft.com/office/powerpoint/2010/main" val="420832871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327" y="1035078"/>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5" y="2997226"/>
            <a:ext cx="5240734" cy="1041401"/>
          </a:xfrm>
        </p:spPr>
        <p:txBody>
          <a:bodyPr anchor="t">
            <a:normAutofit/>
          </a:bodyPr>
          <a:lstStyle>
            <a:lvl1pPr marL="0" indent="0" algn="r">
              <a:buNone/>
              <a:defRPr sz="1600">
                <a:solidFill>
                  <a:schemeClr val="tx1"/>
                </a:solidFill>
              </a:defRPr>
            </a:lvl1pPr>
            <a:lvl2pPr marL="342668" indent="0" algn="ctr">
              <a:buNone/>
              <a:defRPr>
                <a:solidFill>
                  <a:schemeClr val="tx1">
                    <a:tint val="75000"/>
                  </a:schemeClr>
                </a:solidFill>
              </a:defRPr>
            </a:lvl2pPr>
            <a:lvl3pPr marL="685358" indent="0" algn="ctr">
              <a:buNone/>
              <a:defRPr>
                <a:solidFill>
                  <a:schemeClr val="tx1">
                    <a:tint val="75000"/>
                  </a:schemeClr>
                </a:solidFill>
              </a:defRPr>
            </a:lvl3pPr>
            <a:lvl4pPr marL="1028037" indent="0" algn="ctr">
              <a:buNone/>
              <a:defRPr>
                <a:solidFill>
                  <a:schemeClr val="tx1">
                    <a:tint val="75000"/>
                  </a:schemeClr>
                </a:solidFill>
              </a:defRPr>
            </a:lvl4pPr>
            <a:lvl5pPr marL="1370716" indent="0" algn="ctr">
              <a:buNone/>
              <a:defRPr>
                <a:solidFill>
                  <a:schemeClr val="tx1">
                    <a:tint val="75000"/>
                  </a:schemeClr>
                </a:solidFill>
              </a:defRPr>
            </a:lvl5pPr>
            <a:lvl6pPr marL="1713407" indent="0" algn="ctr">
              <a:buNone/>
              <a:defRPr>
                <a:solidFill>
                  <a:schemeClr val="tx1">
                    <a:tint val="75000"/>
                  </a:schemeClr>
                </a:solidFill>
              </a:defRPr>
            </a:lvl6pPr>
            <a:lvl7pPr marL="2056073" indent="0" algn="ctr">
              <a:buNone/>
              <a:defRPr>
                <a:solidFill>
                  <a:schemeClr val="tx1">
                    <a:tint val="75000"/>
                  </a:schemeClr>
                </a:solidFill>
              </a:defRPr>
            </a:lvl7pPr>
            <a:lvl8pPr marL="2398740" indent="0" algn="ctr">
              <a:buNone/>
              <a:defRPr>
                <a:solidFill>
                  <a:schemeClr val="tx1">
                    <a:tint val="75000"/>
                  </a:schemeClr>
                </a:solidFill>
              </a:defRPr>
            </a:lvl8pPr>
            <a:lvl9pPr marL="274140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11"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5881737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3919"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93980424"/>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1" y="2000256"/>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2668" indent="0">
              <a:buNone/>
              <a:defRPr sz="1400">
                <a:solidFill>
                  <a:schemeClr val="tx1">
                    <a:tint val="75000"/>
                  </a:schemeClr>
                </a:solidFill>
              </a:defRPr>
            </a:lvl2pPr>
            <a:lvl3pPr marL="685358" indent="0">
              <a:buNone/>
              <a:defRPr sz="1200">
                <a:solidFill>
                  <a:schemeClr val="tx1">
                    <a:tint val="75000"/>
                  </a:schemeClr>
                </a:solidFill>
              </a:defRPr>
            </a:lvl3pPr>
            <a:lvl4pPr marL="1028037" indent="0">
              <a:buNone/>
              <a:defRPr sz="1100">
                <a:solidFill>
                  <a:schemeClr val="tx1">
                    <a:tint val="75000"/>
                  </a:schemeClr>
                </a:solidFill>
              </a:defRPr>
            </a:lvl4pPr>
            <a:lvl5pPr marL="1370716" indent="0">
              <a:buNone/>
              <a:defRPr sz="1100">
                <a:solidFill>
                  <a:schemeClr val="tx1">
                    <a:tint val="75000"/>
                  </a:schemeClr>
                </a:solidFill>
              </a:defRPr>
            </a:lvl5pPr>
            <a:lvl6pPr marL="1713407" indent="0">
              <a:buNone/>
              <a:defRPr sz="1100">
                <a:solidFill>
                  <a:schemeClr val="tx1">
                    <a:tint val="75000"/>
                  </a:schemeClr>
                </a:solidFill>
              </a:defRPr>
            </a:lvl6pPr>
            <a:lvl7pPr marL="2056073" indent="0">
              <a:buNone/>
              <a:defRPr sz="1100">
                <a:solidFill>
                  <a:schemeClr val="tx1">
                    <a:tint val="75000"/>
                  </a:schemeClr>
                </a:solidFill>
              </a:defRPr>
            </a:lvl7pPr>
            <a:lvl8pPr marL="2398740" indent="0">
              <a:buNone/>
              <a:defRPr sz="1100">
                <a:solidFill>
                  <a:schemeClr val="tx1">
                    <a:tint val="75000"/>
                  </a:schemeClr>
                </a:solidFill>
              </a:defRPr>
            </a:lvl8pPr>
            <a:lvl9pPr marL="2741408"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43688769"/>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54" y="514377"/>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61" y="2000276"/>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04105876"/>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3926"/>
            <a:ext cx="3455391" cy="432197"/>
          </a:xfrm>
        </p:spPr>
        <p:txBody>
          <a:bodyPr anchor="b">
            <a:noAutofit/>
          </a:bodyPr>
          <a:lstStyle>
            <a:lvl1pPr marL="0" indent="0">
              <a:buNone/>
              <a:defRPr sz="2100" b="0">
                <a:solidFill>
                  <a:schemeClr val="accent1">
                    <a:lumMod val="75000"/>
                  </a:schemeClr>
                </a:solidFill>
              </a:defRPr>
            </a:lvl1pPr>
            <a:lvl2pPr marL="342668" indent="0">
              <a:buNone/>
              <a:defRPr sz="1500" b="1"/>
            </a:lvl2pPr>
            <a:lvl3pPr marL="685358" indent="0">
              <a:buNone/>
              <a:defRPr sz="1400" b="1"/>
            </a:lvl3pPr>
            <a:lvl4pPr marL="1028037" indent="0">
              <a:buNone/>
              <a:defRPr sz="1200" b="1"/>
            </a:lvl4pPr>
            <a:lvl5pPr marL="1370716" indent="0">
              <a:buNone/>
              <a:defRPr sz="1200" b="1"/>
            </a:lvl5pPr>
            <a:lvl6pPr marL="1713407" indent="0">
              <a:buNone/>
              <a:defRPr sz="1200" b="1"/>
            </a:lvl6pPr>
            <a:lvl7pPr marL="2056073" indent="0">
              <a:buNone/>
              <a:defRPr sz="1200" b="1"/>
            </a:lvl7pPr>
            <a:lvl8pPr marL="2398740" indent="0">
              <a:buNone/>
              <a:defRPr sz="1200" b="1"/>
            </a:lvl8pPr>
            <a:lvl9pPr marL="2741408"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529"/>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392" y="2000276"/>
            <a:ext cx="3466903" cy="432197"/>
          </a:xfrm>
        </p:spPr>
        <p:txBody>
          <a:bodyPr anchor="b">
            <a:noAutofit/>
          </a:bodyPr>
          <a:lstStyle>
            <a:lvl1pPr marL="0" indent="0">
              <a:buNone/>
              <a:defRPr sz="2100" b="0">
                <a:solidFill>
                  <a:schemeClr val="accent1">
                    <a:lumMod val="75000"/>
                  </a:schemeClr>
                </a:solidFill>
              </a:defRPr>
            </a:lvl1pPr>
            <a:lvl2pPr marL="342668" indent="0">
              <a:buNone/>
              <a:defRPr sz="1500" b="1"/>
            </a:lvl2pPr>
            <a:lvl3pPr marL="685358" indent="0">
              <a:buNone/>
              <a:defRPr sz="1400" b="1"/>
            </a:lvl3pPr>
            <a:lvl4pPr marL="1028037" indent="0">
              <a:buNone/>
              <a:defRPr sz="1200" b="1"/>
            </a:lvl4pPr>
            <a:lvl5pPr marL="1370716" indent="0">
              <a:buNone/>
              <a:defRPr sz="1200" b="1"/>
            </a:lvl5pPr>
            <a:lvl6pPr marL="1713407" indent="0">
              <a:buNone/>
              <a:defRPr sz="1200" b="1"/>
            </a:lvl6pPr>
            <a:lvl7pPr marL="2056073" indent="0">
              <a:buNone/>
              <a:defRPr sz="1200" b="1"/>
            </a:lvl7pPr>
            <a:lvl8pPr marL="2398740" indent="0">
              <a:buNone/>
              <a:defRPr sz="1200" b="1"/>
            </a:lvl8pPr>
            <a:lvl9pPr marL="274140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529"/>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53244437"/>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08840865"/>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14127819"/>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60"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51" y="514376"/>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60" y="2228850"/>
            <a:ext cx="2661841" cy="1371600"/>
          </a:xfrm>
        </p:spPr>
        <p:txBody>
          <a:bodyPr>
            <a:normAutofit/>
          </a:bodyPr>
          <a:lstStyle>
            <a:lvl1pPr marL="0" indent="0" algn="ctr">
              <a:buNone/>
              <a:defRPr sz="1200"/>
            </a:lvl1pPr>
            <a:lvl2pPr marL="342668" indent="0">
              <a:buNone/>
              <a:defRPr sz="900"/>
            </a:lvl2pPr>
            <a:lvl3pPr marL="685358" indent="0">
              <a:buNone/>
              <a:defRPr sz="800"/>
            </a:lvl3pPr>
            <a:lvl4pPr marL="1028037" indent="0">
              <a:buNone/>
              <a:defRPr sz="700"/>
            </a:lvl4pPr>
            <a:lvl5pPr marL="1370716" indent="0">
              <a:buNone/>
              <a:defRPr sz="700"/>
            </a:lvl5pPr>
            <a:lvl6pPr marL="1713407" indent="0">
              <a:buNone/>
              <a:defRPr sz="700"/>
            </a:lvl6pPr>
            <a:lvl7pPr marL="2056073" indent="0">
              <a:buNone/>
              <a:defRPr sz="700"/>
            </a:lvl7pPr>
            <a:lvl8pPr marL="2398740" indent="0">
              <a:buNone/>
              <a:defRPr sz="700"/>
            </a:lvl8pPr>
            <a:lvl9pPr marL="2741408"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4676978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069"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037"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668" indent="0">
              <a:buNone/>
              <a:defRPr sz="1200"/>
            </a:lvl2pPr>
            <a:lvl3pPr marL="685358" indent="0">
              <a:buNone/>
              <a:defRPr sz="1200"/>
            </a:lvl3pPr>
            <a:lvl4pPr marL="1028037" indent="0">
              <a:buNone/>
              <a:defRPr sz="1200"/>
            </a:lvl4pPr>
            <a:lvl5pPr marL="1370716" indent="0">
              <a:buNone/>
              <a:defRPr sz="1200"/>
            </a:lvl5pPr>
            <a:lvl6pPr marL="1713407" indent="0">
              <a:buNone/>
              <a:defRPr sz="1200"/>
            </a:lvl6pPr>
            <a:lvl7pPr marL="2056073" indent="0">
              <a:buNone/>
              <a:defRPr sz="1200"/>
            </a:lvl7pPr>
            <a:lvl8pPr marL="2398740" indent="0">
              <a:buNone/>
              <a:defRPr sz="1200"/>
            </a:lvl8pPr>
            <a:lvl9pPr marL="2741408"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069" y="2343149"/>
            <a:ext cx="4069619" cy="1371600"/>
          </a:xfrm>
        </p:spPr>
        <p:txBody>
          <a:bodyPr>
            <a:normAutofit/>
          </a:bodyPr>
          <a:lstStyle>
            <a:lvl1pPr marL="0" indent="0" algn="ctr">
              <a:buNone/>
              <a:defRPr sz="1400"/>
            </a:lvl1pPr>
            <a:lvl2pPr marL="342668" indent="0">
              <a:buNone/>
              <a:defRPr sz="900"/>
            </a:lvl2pPr>
            <a:lvl3pPr marL="685358" indent="0">
              <a:buNone/>
              <a:defRPr sz="800"/>
            </a:lvl3pPr>
            <a:lvl4pPr marL="1028037" indent="0">
              <a:buNone/>
              <a:defRPr sz="700"/>
            </a:lvl4pPr>
            <a:lvl5pPr marL="1370716" indent="0">
              <a:buNone/>
              <a:defRPr sz="700"/>
            </a:lvl5pPr>
            <a:lvl6pPr marL="1713407" indent="0">
              <a:buNone/>
              <a:defRPr sz="700"/>
            </a:lvl6pPr>
            <a:lvl7pPr marL="2056073" indent="0">
              <a:buNone/>
              <a:defRPr sz="700"/>
            </a:lvl7pPr>
            <a:lvl8pPr marL="2398740" indent="0">
              <a:buNone/>
              <a:defRPr sz="700"/>
            </a:lvl8pPr>
            <a:lvl9pPr marL="2741408"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58096721"/>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668" indent="0">
              <a:buNone/>
              <a:defRPr sz="1200"/>
            </a:lvl2pPr>
            <a:lvl3pPr marL="685358" indent="0">
              <a:buNone/>
              <a:defRPr sz="1200"/>
            </a:lvl3pPr>
            <a:lvl4pPr marL="1028037" indent="0">
              <a:buNone/>
              <a:defRPr sz="1200"/>
            </a:lvl4pPr>
            <a:lvl5pPr marL="1370716" indent="0">
              <a:buNone/>
              <a:defRPr sz="1200"/>
            </a:lvl5pPr>
            <a:lvl6pPr marL="1713407" indent="0">
              <a:buNone/>
              <a:defRPr sz="1200"/>
            </a:lvl6pPr>
            <a:lvl7pPr marL="2056073" indent="0">
              <a:buNone/>
              <a:defRPr sz="1200"/>
            </a:lvl7pPr>
            <a:lvl8pPr marL="2398740" indent="0">
              <a:buNone/>
              <a:defRPr sz="1200"/>
            </a:lvl8pPr>
            <a:lvl9pPr marL="2741408"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55" y="3974702"/>
            <a:ext cx="7514033" cy="370284"/>
          </a:xfrm>
        </p:spPr>
        <p:txBody>
          <a:bodyPr>
            <a:normAutofit/>
          </a:bodyPr>
          <a:lstStyle>
            <a:lvl1pPr marL="0" indent="0" algn="ctr">
              <a:buNone/>
              <a:defRPr sz="1100"/>
            </a:lvl1pPr>
            <a:lvl2pPr marL="342668" indent="0">
              <a:buNone/>
              <a:defRPr sz="900"/>
            </a:lvl2pPr>
            <a:lvl3pPr marL="685358" indent="0">
              <a:buNone/>
              <a:defRPr sz="800"/>
            </a:lvl3pPr>
            <a:lvl4pPr marL="1028037" indent="0">
              <a:buNone/>
              <a:defRPr sz="700"/>
            </a:lvl4pPr>
            <a:lvl5pPr marL="1370716" indent="0">
              <a:buNone/>
              <a:defRPr sz="700"/>
            </a:lvl5pPr>
            <a:lvl6pPr marL="1713407" indent="0">
              <a:buNone/>
              <a:defRPr sz="700"/>
            </a:lvl6pPr>
            <a:lvl7pPr marL="2056073" indent="0">
              <a:buNone/>
              <a:defRPr sz="700"/>
            </a:lvl7pPr>
            <a:lvl8pPr marL="2398740" indent="0">
              <a:buNone/>
              <a:defRPr sz="700"/>
            </a:lvl8pPr>
            <a:lvl9pPr marL="2741408"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76586843"/>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5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4" y="3257550"/>
            <a:ext cx="7514035" cy="1085850"/>
          </a:xfrm>
        </p:spPr>
        <p:txBody>
          <a:bodyPr anchor="ctr">
            <a:normAutofit/>
          </a:bodyPr>
          <a:lstStyle>
            <a:lvl1pPr marL="0" indent="0" algn="ctr">
              <a:buNone/>
              <a:defRPr sz="1500">
                <a:solidFill>
                  <a:schemeClr val="tx1"/>
                </a:solidFill>
              </a:defRPr>
            </a:lvl1pPr>
            <a:lvl2pPr marL="342668" indent="0">
              <a:buNone/>
              <a:defRPr sz="1400">
                <a:solidFill>
                  <a:schemeClr val="tx1">
                    <a:tint val="75000"/>
                  </a:schemeClr>
                </a:solidFill>
              </a:defRPr>
            </a:lvl2pPr>
            <a:lvl3pPr marL="685358" indent="0">
              <a:buNone/>
              <a:defRPr sz="1200">
                <a:solidFill>
                  <a:schemeClr val="tx1">
                    <a:tint val="75000"/>
                  </a:schemeClr>
                </a:solidFill>
              </a:defRPr>
            </a:lvl3pPr>
            <a:lvl4pPr marL="1028037" indent="0">
              <a:buNone/>
              <a:defRPr sz="1100">
                <a:solidFill>
                  <a:schemeClr val="tx1">
                    <a:tint val="75000"/>
                  </a:schemeClr>
                </a:solidFill>
              </a:defRPr>
            </a:lvl4pPr>
            <a:lvl5pPr marL="1370716" indent="0">
              <a:buNone/>
              <a:defRPr sz="1100">
                <a:solidFill>
                  <a:schemeClr val="tx1">
                    <a:tint val="75000"/>
                  </a:schemeClr>
                </a:solidFill>
              </a:defRPr>
            </a:lvl5pPr>
            <a:lvl6pPr marL="1713407" indent="0">
              <a:buNone/>
              <a:defRPr sz="1100">
                <a:solidFill>
                  <a:schemeClr val="tx1">
                    <a:tint val="75000"/>
                  </a:schemeClr>
                </a:solidFill>
              </a:defRPr>
            </a:lvl6pPr>
            <a:lvl7pPr marL="2056073" indent="0">
              <a:buNone/>
              <a:defRPr sz="1100">
                <a:solidFill>
                  <a:schemeClr val="tx1">
                    <a:tint val="75000"/>
                  </a:schemeClr>
                </a:solidFill>
              </a:defRPr>
            </a:lvl7pPr>
            <a:lvl8pPr marL="2398740" indent="0">
              <a:buNone/>
              <a:defRPr sz="1100">
                <a:solidFill>
                  <a:schemeClr val="tx1">
                    <a:tint val="75000"/>
                  </a:schemeClr>
                </a:solidFill>
              </a:defRPr>
            </a:lvl8pPr>
            <a:lvl9pPr marL="2741408"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209031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541" tIns="34289" rIns="685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2668">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541" tIns="34289" rIns="685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2668">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15" y="2571749"/>
            <a:ext cx="6399611" cy="285750"/>
          </a:xfrm>
        </p:spPr>
        <p:txBody>
          <a:bodyPr anchor="ctr">
            <a:normAutofit/>
          </a:bodyPr>
          <a:lstStyle>
            <a:lvl1pPr marL="0" indent="0">
              <a:buFontTx/>
              <a:buNone/>
              <a:defRPr sz="1400"/>
            </a:lvl1pPr>
            <a:lvl2pPr marL="342668" indent="0">
              <a:buFontTx/>
              <a:buNone/>
              <a:defRPr/>
            </a:lvl2pPr>
            <a:lvl3pPr marL="685358" indent="0">
              <a:buFontTx/>
              <a:buNone/>
              <a:defRPr/>
            </a:lvl3pPr>
            <a:lvl4pPr marL="1028037" indent="0">
              <a:buFontTx/>
              <a:buNone/>
              <a:defRPr/>
            </a:lvl4pPr>
            <a:lvl5pPr marL="1370716"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55" y="3257550"/>
            <a:ext cx="7514033" cy="1085850"/>
          </a:xfrm>
        </p:spPr>
        <p:txBody>
          <a:bodyPr anchor="ctr">
            <a:normAutofit/>
          </a:bodyPr>
          <a:lstStyle>
            <a:lvl1pPr marL="0" indent="0" algn="ctr">
              <a:buNone/>
              <a:defRPr sz="1500">
                <a:solidFill>
                  <a:schemeClr val="tx1"/>
                </a:solidFill>
              </a:defRPr>
            </a:lvl1pPr>
            <a:lvl2pPr marL="342668" indent="0">
              <a:buNone/>
              <a:defRPr sz="1400">
                <a:solidFill>
                  <a:schemeClr val="tx1">
                    <a:tint val="75000"/>
                  </a:schemeClr>
                </a:solidFill>
              </a:defRPr>
            </a:lvl2pPr>
            <a:lvl3pPr marL="685358" indent="0">
              <a:buNone/>
              <a:defRPr sz="1200">
                <a:solidFill>
                  <a:schemeClr val="tx1">
                    <a:tint val="75000"/>
                  </a:schemeClr>
                </a:solidFill>
              </a:defRPr>
            </a:lvl3pPr>
            <a:lvl4pPr marL="1028037" indent="0">
              <a:buNone/>
              <a:defRPr sz="1100">
                <a:solidFill>
                  <a:schemeClr val="tx1">
                    <a:tint val="75000"/>
                  </a:schemeClr>
                </a:solidFill>
              </a:defRPr>
            </a:lvl4pPr>
            <a:lvl5pPr marL="1370716" indent="0">
              <a:buNone/>
              <a:defRPr sz="1100">
                <a:solidFill>
                  <a:schemeClr val="tx1">
                    <a:tint val="75000"/>
                  </a:schemeClr>
                </a:solidFill>
              </a:defRPr>
            </a:lvl5pPr>
            <a:lvl6pPr marL="1713407" indent="0">
              <a:buNone/>
              <a:defRPr sz="1100">
                <a:solidFill>
                  <a:schemeClr val="tx1">
                    <a:tint val="75000"/>
                  </a:schemeClr>
                </a:solidFill>
              </a:defRPr>
            </a:lvl6pPr>
            <a:lvl7pPr marL="2056073" indent="0">
              <a:buNone/>
              <a:defRPr sz="1100">
                <a:solidFill>
                  <a:schemeClr val="tx1">
                    <a:tint val="75000"/>
                  </a:schemeClr>
                </a:solidFill>
              </a:defRPr>
            </a:lvl7pPr>
            <a:lvl8pPr marL="2398740" indent="0">
              <a:buNone/>
              <a:defRPr sz="1100">
                <a:solidFill>
                  <a:schemeClr val="tx1">
                    <a:tint val="75000"/>
                  </a:schemeClr>
                </a:solidFill>
              </a:defRPr>
            </a:lvl8pPr>
            <a:lvl9pPr marL="2741408"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2139316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55" y="3583036"/>
            <a:ext cx="7514033" cy="645300"/>
          </a:xfrm>
        </p:spPr>
        <p:txBody>
          <a:bodyPr anchor="t">
            <a:normAutofit/>
          </a:bodyPr>
          <a:lstStyle>
            <a:lvl1pPr marL="0" indent="0" algn="r">
              <a:buNone/>
              <a:defRPr sz="1500">
                <a:solidFill>
                  <a:schemeClr val="tx1"/>
                </a:solidFill>
              </a:defRPr>
            </a:lvl1pPr>
            <a:lvl2pPr marL="342668" indent="0">
              <a:buNone/>
              <a:defRPr sz="1400">
                <a:solidFill>
                  <a:schemeClr val="tx1">
                    <a:tint val="75000"/>
                  </a:schemeClr>
                </a:solidFill>
              </a:defRPr>
            </a:lvl2pPr>
            <a:lvl3pPr marL="685358" indent="0">
              <a:buNone/>
              <a:defRPr sz="1200">
                <a:solidFill>
                  <a:schemeClr val="tx1">
                    <a:tint val="75000"/>
                  </a:schemeClr>
                </a:solidFill>
              </a:defRPr>
            </a:lvl3pPr>
            <a:lvl4pPr marL="1028037" indent="0">
              <a:buNone/>
              <a:defRPr sz="1100">
                <a:solidFill>
                  <a:schemeClr val="tx1">
                    <a:tint val="75000"/>
                  </a:schemeClr>
                </a:solidFill>
              </a:defRPr>
            </a:lvl4pPr>
            <a:lvl5pPr marL="1370716" indent="0">
              <a:buNone/>
              <a:defRPr sz="1100">
                <a:solidFill>
                  <a:schemeClr val="tx1">
                    <a:tint val="75000"/>
                  </a:schemeClr>
                </a:solidFill>
              </a:defRPr>
            </a:lvl5pPr>
            <a:lvl6pPr marL="1713407" indent="0">
              <a:buNone/>
              <a:defRPr sz="1100">
                <a:solidFill>
                  <a:schemeClr val="tx1">
                    <a:tint val="75000"/>
                  </a:schemeClr>
                </a:solidFill>
              </a:defRPr>
            </a:lvl6pPr>
            <a:lvl7pPr marL="2056073" indent="0">
              <a:buNone/>
              <a:defRPr sz="1100">
                <a:solidFill>
                  <a:schemeClr val="tx1">
                    <a:tint val="75000"/>
                  </a:schemeClr>
                </a:solidFill>
              </a:defRPr>
            </a:lvl7pPr>
            <a:lvl8pPr marL="2398740" indent="0">
              <a:buNone/>
              <a:defRPr sz="1100">
                <a:solidFill>
                  <a:schemeClr val="tx1">
                    <a:tint val="75000"/>
                  </a:schemeClr>
                </a:solidFill>
              </a:defRPr>
            </a:lvl8pPr>
            <a:lvl9pPr marL="2741408"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49452034"/>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541" tIns="34289" rIns="685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2668">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541" tIns="34289" rIns="68541" bIns="34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2668">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61" y="514362"/>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55" y="2914650"/>
            <a:ext cx="7514033" cy="666750"/>
          </a:xfrm>
        </p:spPr>
        <p:txBody>
          <a:bodyPr vert="horz" lIns="68541" tIns="34289" rIns="68541" bIns="34289"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5" y="3581400"/>
            <a:ext cx="7514033" cy="762000"/>
          </a:xfrm>
        </p:spPr>
        <p:txBody>
          <a:bodyPr anchor="t">
            <a:normAutofit/>
          </a:bodyPr>
          <a:lstStyle>
            <a:lvl1pPr marL="0" indent="0" algn="r">
              <a:buNone/>
              <a:defRPr sz="1400">
                <a:solidFill>
                  <a:schemeClr val="tx1"/>
                </a:solidFill>
              </a:defRPr>
            </a:lvl1pPr>
            <a:lvl2pPr marL="342668" indent="0">
              <a:buNone/>
              <a:defRPr sz="1400">
                <a:solidFill>
                  <a:schemeClr val="tx1">
                    <a:tint val="75000"/>
                  </a:schemeClr>
                </a:solidFill>
              </a:defRPr>
            </a:lvl2pPr>
            <a:lvl3pPr marL="685358" indent="0">
              <a:buNone/>
              <a:defRPr sz="1200">
                <a:solidFill>
                  <a:schemeClr val="tx1">
                    <a:tint val="75000"/>
                  </a:schemeClr>
                </a:solidFill>
              </a:defRPr>
            </a:lvl3pPr>
            <a:lvl4pPr marL="1028037" indent="0">
              <a:buNone/>
              <a:defRPr sz="1100">
                <a:solidFill>
                  <a:schemeClr val="tx1">
                    <a:tint val="75000"/>
                  </a:schemeClr>
                </a:solidFill>
              </a:defRPr>
            </a:lvl4pPr>
            <a:lvl5pPr marL="1370716" indent="0">
              <a:buNone/>
              <a:defRPr sz="1100">
                <a:solidFill>
                  <a:schemeClr val="tx1">
                    <a:tint val="75000"/>
                  </a:schemeClr>
                </a:solidFill>
              </a:defRPr>
            </a:lvl5pPr>
            <a:lvl6pPr marL="1713407" indent="0">
              <a:buNone/>
              <a:defRPr sz="1100">
                <a:solidFill>
                  <a:schemeClr val="tx1">
                    <a:tint val="75000"/>
                  </a:schemeClr>
                </a:solidFill>
              </a:defRPr>
            </a:lvl6pPr>
            <a:lvl7pPr marL="2056073" indent="0">
              <a:buNone/>
              <a:defRPr sz="1100">
                <a:solidFill>
                  <a:schemeClr val="tx1">
                    <a:tint val="75000"/>
                  </a:schemeClr>
                </a:solidFill>
              </a:defRPr>
            </a:lvl7pPr>
            <a:lvl8pPr marL="2398740" indent="0">
              <a:buNone/>
              <a:defRPr sz="1100">
                <a:solidFill>
                  <a:schemeClr val="tx1">
                    <a:tint val="75000"/>
                  </a:schemeClr>
                </a:solidFill>
              </a:defRPr>
            </a:lvl8pPr>
            <a:lvl9pPr marL="2741408"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43422082"/>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541" tIns="34289" rIns="68541" bIns="34289"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54" y="2628900"/>
            <a:ext cx="7514035" cy="628650"/>
          </a:xfrm>
        </p:spPr>
        <p:txBody>
          <a:bodyPr vert="horz" lIns="68541" tIns="34289" rIns="68541" bIns="34289"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54" y="3257550"/>
            <a:ext cx="7514035" cy="1085850"/>
          </a:xfrm>
        </p:spPr>
        <p:txBody>
          <a:bodyPr anchor="t">
            <a:normAutofit/>
          </a:bodyPr>
          <a:lstStyle>
            <a:lvl1pPr marL="0" indent="0" algn="l">
              <a:buNone/>
              <a:defRPr sz="1400">
                <a:solidFill>
                  <a:schemeClr val="tx1"/>
                </a:solidFill>
              </a:defRPr>
            </a:lvl1pPr>
            <a:lvl2pPr marL="342668" indent="0">
              <a:buNone/>
              <a:defRPr sz="1400">
                <a:solidFill>
                  <a:schemeClr val="tx1">
                    <a:tint val="75000"/>
                  </a:schemeClr>
                </a:solidFill>
              </a:defRPr>
            </a:lvl2pPr>
            <a:lvl3pPr marL="685358" indent="0">
              <a:buNone/>
              <a:defRPr sz="1200">
                <a:solidFill>
                  <a:schemeClr val="tx1">
                    <a:tint val="75000"/>
                  </a:schemeClr>
                </a:solidFill>
              </a:defRPr>
            </a:lvl3pPr>
            <a:lvl4pPr marL="1028037" indent="0">
              <a:buNone/>
              <a:defRPr sz="1100">
                <a:solidFill>
                  <a:schemeClr val="tx1">
                    <a:tint val="75000"/>
                  </a:schemeClr>
                </a:solidFill>
              </a:defRPr>
            </a:lvl4pPr>
            <a:lvl5pPr marL="1370716" indent="0">
              <a:buNone/>
              <a:defRPr sz="1100">
                <a:solidFill>
                  <a:schemeClr val="tx1">
                    <a:tint val="75000"/>
                  </a:schemeClr>
                </a:solidFill>
              </a:defRPr>
            </a:lvl5pPr>
            <a:lvl6pPr marL="1713407" indent="0">
              <a:buNone/>
              <a:defRPr sz="1100">
                <a:solidFill>
                  <a:schemeClr val="tx1">
                    <a:tint val="75000"/>
                  </a:schemeClr>
                </a:solidFill>
              </a:defRPr>
            </a:lvl6pPr>
            <a:lvl7pPr marL="2056073" indent="0">
              <a:buNone/>
              <a:defRPr sz="1100">
                <a:solidFill>
                  <a:schemeClr val="tx1">
                    <a:tint val="75000"/>
                  </a:schemeClr>
                </a:solidFill>
              </a:defRPr>
            </a:lvl7pPr>
            <a:lvl8pPr marL="2398740" indent="0">
              <a:buNone/>
              <a:defRPr sz="1100">
                <a:solidFill>
                  <a:schemeClr val="tx1">
                    <a:tint val="75000"/>
                  </a:schemeClr>
                </a:solidFill>
              </a:defRPr>
            </a:lvl8pPr>
            <a:lvl9pPr marL="2741408"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86069720"/>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3731597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518"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260"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50268889"/>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3572"/>
            <a:ext cx="3761184" cy="5147072"/>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301" y="1035052"/>
            <a:ext cx="6430967" cy="196214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3" y="2997200"/>
            <a:ext cx="5240734" cy="1041401"/>
          </a:xfrm>
        </p:spPr>
        <p:txBody>
          <a:bodyPr anchor="t">
            <a:normAutofit/>
          </a:bodyPr>
          <a:lstStyle>
            <a:lvl1pPr marL="0" indent="0" algn="r">
              <a:buNone/>
              <a:defRPr sz="16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a:xfrm>
            <a:off x="3999309" y="4412457"/>
            <a:ext cx="3243033" cy="273844"/>
          </a:xfr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3194575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213893" y="4400349"/>
            <a:ext cx="413375" cy="273844"/>
          </a:xfrm>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77659887"/>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0" y="2000249"/>
            <a:ext cx="6698060" cy="1582787"/>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3583036"/>
            <a:ext cx="6698061" cy="645300"/>
          </a:xfrm>
        </p:spPr>
        <p:txBody>
          <a:bodyPr anchor="t">
            <a:normAutofit/>
          </a:bodyPr>
          <a:lstStyle>
            <a:lvl1pPr marL="0" indent="0" algn="r">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45018811"/>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34" y="514351"/>
            <a:ext cx="7514035" cy="13144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35" y="2000250"/>
            <a:ext cx="3671291" cy="2343151"/>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000250"/>
            <a:ext cx="3671292" cy="2343150"/>
          </a:xfrm>
        </p:spPr>
        <p:txBody>
          <a:bodyPr>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39452323"/>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1993900"/>
            <a:ext cx="3455391" cy="432197"/>
          </a:xfrm>
        </p:spPr>
        <p:txBody>
          <a:bodyPr anchor="b">
            <a:noAutofit/>
          </a:bodyPr>
          <a:lstStyle>
            <a:lvl1pPr marL="0" indent="0">
              <a:buNone/>
              <a:defRPr sz="2100" b="0">
                <a:solidFill>
                  <a:schemeClr val="accent1">
                    <a:lumMod val="75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2501503"/>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366" y="2000250"/>
            <a:ext cx="3466903" cy="432197"/>
          </a:xfrm>
        </p:spPr>
        <p:txBody>
          <a:bodyPr anchor="b">
            <a:noAutofit/>
          </a:bodyPr>
          <a:lstStyle>
            <a:lvl1pPr marL="0" indent="0">
              <a:buNone/>
              <a:defRPr sz="2100" b="0">
                <a:solidFill>
                  <a:schemeClr val="accent1">
                    <a:lumMod val="75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2501503"/>
            <a:ext cx="3671292" cy="1841897"/>
          </a:xfrm>
        </p:spPr>
        <p:txBody>
          <a:bodyPr anchor="t">
            <a:normAutofit/>
          </a:bodyPr>
          <a:lstStyle>
            <a:lvl1pPr>
              <a:buClr>
                <a:schemeClr val="accent1">
                  <a:lumMod val="75000"/>
                </a:schemeClr>
              </a:buClr>
              <a:defRPr sz="1400"/>
            </a:lvl1pPr>
            <a:lvl2pPr>
              <a:buClr>
                <a:schemeClr val="accent1">
                  <a:lumMod val="75000"/>
                </a:schemeClr>
              </a:buClr>
              <a:defRPr sz="1200"/>
            </a:lvl2pPr>
            <a:lvl3pPr>
              <a:buClr>
                <a:schemeClr val="accent1">
                  <a:lumMod val="75000"/>
                </a:schemeClr>
              </a:buClr>
              <a:defRPr sz="1100"/>
            </a:lvl3pPr>
            <a:lvl4pPr>
              <a:buClr>
                <a:schemeClr val="accent1">
                  <a:lumMod val="75000"/>
                </a:schemeClr>
              </a:buClr>
              <a:defRPr sz="900"/>
            </a:lvl4pPr>
            <a:lvl5pPr>
              <a:buClr>
                <a:schemeClr val="accent1">
                  <a:lumMod val="75000"/>
                </a:schemeClr>
              </a:buCl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8511862"/>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87558881"/>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67726694"/>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1200150"/>
            <a:ext cx="2661841" cy="10287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25" y="514350"/>
            <a:ext cx="4680743" cy="3829051"/>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34" y="2228850"/>
            <a:ext cx="2661841" cy="1371600"/>
          </a:xfrm>
        </p:spPr>
        <p:txBody>
          <a:bodyPr>
            <a:normAutofit/>
          </a:bodyPr>
          <a:lstStyle>
            <a:lvl1pPr marL="0" indent="0" algn="ctr">
              <a:buNone/>
              <a:defRPr sz="12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61548141"/>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043" y="1314449"/>
            <a:ext cx="4069619" cy="10287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011" y="685800"/>
            <a:ext cx="2460731" cy="3429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043" y="2343149"/>
            <a:ext cx="4069619" cy="1371600"/>
          </a:xfrm>
        </p:spPr>
        <p:txBody>
          <a:bodyPr>
            <a:normAutofit/>
          </a:bodyPr>
          <a:lstStyle>
            <a:lvl1pPr marL="0" indent="0" algn="ctr">
              <a:buNone/>
              <a:defRPr sz="14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34972914"/>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3549649"/>
            <a:ext cx="7514033" cy="425054"/>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34" y="3974702"/>
            <a:ext cx="7514033" cy="370284"/>
          </a:xfrm>
        </p:spPr>
        <p:txBody>
          <a:bodyPr>
            <a:normAutofit/>
          </a:bodyPr>
          <a:lstStyle>
            <a:lvl1pPr marL="0" indent="0" algn="ctr">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8083842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3" cy="2286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34" y="3257550"/>
            <a:ext cx="7514035" cy="1085850"/>
          </a:xfrm>
        </p:spPr>
        <p:txBody>
          <a:bodyPr anchor="ctr">
            <a:normAutofit/>
          </a:bodyPr>
          <a:lstStyle>
            <a:lvl1pPr marL="0" indent="0" algn="ctr">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38082405"/>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2900">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2900">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59" y="514351"/>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09" y="2571749"/>
            <a:ext cx="6399611" cy="285750"/>
          </a:xfrm>
        </p:spPr>
        <p:txBody>
          <a:bodyPr anchor="ctr">
            <a:normAutofit/>
          </a:bodyPr>
          <a:lstStyle>
            <a:lvl1pPr marL="0" indent="0">
              <a:buFontTx/>
              <a:buNone/>
              <a:defRPr sz="14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34" y="3257550"/>
            <a:ext cx="7514033" cy="1085850"/>
          </a:xfrm>
        </p:spPr>
        <p:txBody>
          <a:bodyPr anchor="ctr">
            <a:normAutofit/>
          </a:bodyPr>
          <a:lstStyle>
            <a:lvl1pPr marL="0" indent="0" algn="ctr">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28121938"/>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2481436"/>
            <a:ext cx="7514032" cy="11016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34" y="3583036"/>
            <a:ext cx="7514033" cy="645300"/>
          </a:xfrm>
        </p:spPr>
        <p:txBody>
          <a:bodyPr anchor="t">
            <a:normAutofit/>
          </a:bodyPr>
          <a:lstStyle>
            <a:lvl1pPr marL="0" indent="0" algn="r">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0116307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647267"/>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342900">
              <a:buClrTx/>
              <a:buFontTx/>
              <a:buNone/>
            </a:pPr>
            <a:r>
              <a:rPr lang="en-US" sz="6000" kern="1200" dirty="0">
                <a:solidFill>
                  <a:prstClr val="black"/>
                </a:solidFill>
                <a:effectLst/>
                <a:latin typeface="Corbel"/>
                <a:ea typeface="+mn-ea"/>
                <a:cs typeface="+mn-cs"/>
              </a:rPr>
              <a:t>“</a:t>
            </a:r>
          </a:p>
        </p:txBody>
      </p:sp>
      <p:sp>
        <p:nvSpPr>
          <p:cNvPr id="15" name="TextBox 14"/>
          <p:cNvSpPr txBox="1"/>
          <p:nvPr/>
        </p:nvSpPr>
        <p:spPr>
          <a:xfrm>
            <a:off x="8170069" y="2114549"/>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342900">
              <a:buClrTx/>
              <a:buFontTx/>
              <a:buNone/>
            </a:pPr>
            <a:r>
              <a:rPr lang="en-US" sz="6000" kern="1200" dirty="0">
                <a:solidFill>
                  <a:prstClr val="black"/>
                </a:solidFill>
                <a:effectLst/>
                <a:latin typeface="Corbel"/>
                <a:ea typeface="+mn-ea"/>
                <a:cs typeface="+mn-cs"/>
              </a:rPr>
              <a:t>”</a:t>
            </a:r>
          </a:p>
        </p:txBody>
      </p:sp>
      <p:sp>
        <p:nvSpPr>
          <p:cNvPr id="2" name="Title 1"/>
          <p:cNvSpPr>
            <a:spLocks noGrp="1"/>
          </p:cNvSpPr>
          <p:nvPr>
            <p:ph type="title"/>
          </p:nvPr>
        </p:nvSpPr>
        <p:spPr>
          <a:xfrm>
            <a:off x="1656159" y="514351"/>
            <a:ext cx="6742509" cy="20573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35" y="2914650"/>
            <a:ext cx="7514033" cy="666750"/>
          </a:xfrm>
        </p:spPr>
        <p:txBody>
          <a:bodyPr vert="horz" lIns="68580" tIns="34290" rIns="68580" bIns="34290"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34" y="3581400"/>
            <a:ext cx="7514033" cy="762000"/>
          </a:xfrm>
        </p:spPr>
        <p:txBody>
          <a:bodyPr anchor="t">
            <a:normAutofit/>
          </a:bodyPr>
          <a:lstStyle>
            <a:lvl1pPr marL="0" indent="0" algn="r">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69658806"/>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514350"/>
            <a:ext cx="7514034" cy="2045494"/>
          </a:xfrm>
        </p:spPr>
        <p:txBody>
          <a:bodyPr vert="horz" lIns="68580" tIns="34290" rIns="68580" bIns="3429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34" y="2628900"/>
            <a:ext cx="7514035" cy="628650"/>
          </a:xfrm>
        </p:spPr>
        <p:txBody>
          <a:bodyPr vert="horz" lIns="68580" tIns="34290" rIns="68580" bIns="34290"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34" y="3257550"/>
            <a:ext cx="7514035" cy="1085850"/>
          </a:xfrm>
        </p:spPr>
        <p:txBody>
          <a:bodyPr anchor="t">
            <a:normAutofit/>
          </a:bodyPr>
          <a:lstStyle>
            <a:lvl1pPr marL="0" indent="0" algn="l">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30613812"/>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22817519"/>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492" y="514350"/>
            <a:ext cx="1327777" cy="38290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234" y="514350"/>
            <a:ext cx="6014807" cy="382905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E3427B-08FF-4833-8747-9F5138F6C7F3}" type="datetimeFigureOut">
              <a:rPr lang="en-US" smtClean="0">
                <a:solidFill>
                  <a:prstClr val="black"/>
                </a:solidFill>
              </a:rPr>
              <a:pPr/>
              <a:t>3/9/2025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FA8AC1D-38D0-44A8-A16F-6A09EDF9133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65108984"/>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19586" y="528607"/>
            <a:ext cx="4354200" cy="2597100"/>
          </a:xfrm>
          <a:prstGeom prst="rect">
            <a:avLst/>
          </a:prstGeom>
        </p:spPr>
        <p:txBody>
          <a:bodyPr spcFirstLastPara="1" wrap="square" lIns="91425" tIns="91425" rIns="91425" bIns="91425" anchor="t" anchorCtr="0">
            <a:noAutofit/>
          </a:bodyPr>
          <a:lstStyle>
            <a:lvl1pPr lvl="0" rtl="0">
              <a:spcBef>
                <a:spcPts val="0"/>
              </a:spcBef>
              <a:spcAft>
                <a:spcPts val="0"/>
              </a:spcAft>
              <a:buSzPts val="9600"/>
              <a:buNone/>
              <a:defRPr sz="4000">
                <a:solidFill>
                  <a:srgbClr val="134F5C"/>
                </a:solidFill>
              </a:defRPr>
            </a:lvl1pPr>
            <a:lvl2pPr lvl="1" algn="r" rtl="0">
              <a:spcBef>
                <a:spcPts val="0"/>
              </a:spcBef>
              <a:spcAft>
                <a:spcPts val="0"/>
              </a:spcAft>
              <a:buSzPts val="12000"/>
              <a:buNone/>
              <a:defRPr sz="12000"/>
            </a:lvl2pPr>
            <a:lvl3pPr lvl="2" algn="r" rtl="0">
              <a:spcBef>
                <a:spcPts val="0"/>
              </a:spcBef>
              <a:spcAft>
                <a:spcPts val="0"/>
              </a:spcAft>
              <a:buSzPts val="12000"/>
              <a:buNone/>
              <a:defRPr sz="12000"/>
            </a:lvl3pPr>
            <a:lvl4pPr lvl="3" algn="r" rtl="0">
              <a:spcBef>
                <a:spcPts val="0"/>
              </a:spcBef>
              <a:spcAft>
                <a:spcPts val="0"/>
              </a:spcAft>
              <a:buSzPts val="12000"/>
              <a:buNone/>
              <a:defRPr sz="12000"/>
            </a:lvl4pPr>
            <a:lvl5pPr lvl="4" algn="r" rtl="0">
              <a:spcBef>
                <a:spcPts val="0"/>
              </a:spcBef>
              <a:spcAft>
                <a:spcPts val="0"/>
              </a:spcAft>
              <a:buSzPts val="12000"/>
              <a:buNone/>
              <a:defRPr sz="12000"/>
            </a:lvl5pPr>
            <a:lvl6pPr lvl="5" algn="r" rtl="0">
              <a:spcBef>
                <a:spcPts val="0"/>
              </a:spcBef>
              <a:spcAft>
                <a:spcPts val="0"/>
              </a:spcAft>
              <a:buSzPts val="12000"/>
              <a:buNone/>
              <a:defRPr sz="12000"/>
            </a:lvl6pPr>
            <a:lvl7pPr lvl="6" algn="r" rtl="0">
              <a:spcBef>
                <a:spcPts val="0"/>
              </a:spcBef>
              <a:spcAft>
                <a:spcPts val="0"/>
              </a:spcAft>
              <a:buSzPts val="12000"/>
              <a:buNone/>
              <a:defRPr sz="12000"/>
            </a:lvl7pPr>
            <a:lvl8pPr lvl="7" algn="r" rtl="0">
              <a:spcBef>
                <a:spcPts val="0"/>
              </a:spcBef>
              <a:spcAft>
                <a:spcPts val="0"/>
              </a:spcAft>
              <a:buSzPts val="12000"/>
              <a:buNone/>
              <a:defRPr sz="12000"/>
            </a:lvl8pPr>
            <a:lvl9pPr lvl="8" algn="r" rtl="0">
              <a:spcBef>
                <a:spcPts val="0"/>
              </a:spcBef>
              <a:spcAft>
                <a:spcPts val="0"/>
              </a:spcAft>
              <a:buSzPts val="12000"/>
              <a:buNone/>
              <a:defRPr sz="12000"/>
            </a:lvl9pPr>
          </a:lstStyle>
          <a:p>
            <a:endParaRPr/>
          </a:p>
        </p:txBody>
      </p:sp>
      <p:sp>
        <p:nvSpPr>
          <p:cNvPr id="10" name="Google Shape;10;p2"/>
          <p:cNvSpPr txBox="1">
            <a:spLocks noGrp="1"/>
          </p:cNvSpPr>
          <p:nvPr>
            <p:ph type="subTitle" idx="1"/>
          </p:nvPr>
        </p:nvSpPr>
        <p:spPr>
          <a:xfrm>
            <a:off x="687600" y="2887375"/>
            <a:ext cx="3006300" cy="670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sz="1400"/>
            </a:lvl2pPr>
            <a:lvl3pPr lvl="2" rtl="0">
              <a:lnSpc>
                <a:spcPct val="100000"/>
              </a:lnSpc>
              <a:spcBef>
                <a:spcPts val="0"/>
              </a:spcBef>
              <a:spcAft>
                <a:spcPts val="0"/>
              </a:spcAft>
              <a:buSzPts val="1400"/>
              <a:buNone/>
              <a:defRPr sz="1400"/>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sz="1400"/>
            </a:lvl5pPr>
            <a:lvl6pPr lvl="5" rtl="0">
              <a:lnSpc>
                <a:spcPct val="100000"/>
              </a:lnSpc>
              <a:spcBef>
                <a:spcPts val="0"/>
              </a:spcBef>
              <a:spcAft>
                <a:spcPts val="0"/>
              </a:spcAft>
              <a:buSzPts val="1400"/>
              <a:buNone/>
              <a:defRPr sz="1400"/>
            </a:lvl6pPr>
            <a:lvl7pPr lvl="6" rtl="0">
              <a:lnSpc>
                <a:spcPct val="100000"/>
              </a:lnSpc>
              <a:spcBef>
                <a:spcPts val="0"/>
              </a:spcBef>
              <a:spcAft>
                <a:spcPts val="0"/>
              </a:spcAft>
              <a:buSzPts val="1400"/>
              <a:buNone/>
              <a:defRPr sz="1400"/>
            </a:lvl7pPr>
            <a:lvl8pPr lvl="7" rtl="0">
              <a:lnSpc>
                <a:spcPct val="100000"/>
              </a:lnSpc>
              <a:spcBef>
                <a:spcPts val="0"/>
              </a:spcBef>
              <a:spcAft>
                <a:spcPts val="0"/>
              </a:spcAft>
              <a:buSzPts val="1400"/>
              <a:buNone/>
              <a:defRPr sz="1400"/>
            </a:lvl8pPr>
            <a:lvl9pPr lvl="8" rtl="0">
              <a:lnSpc>
                <a:spcPct val="100000"/>
              </a:lnSpc>
              <a:spcBef>
                <a:spcPts val="0"/>
              </a:spcBef>
              <a:spcAft>
                <a:spcPts val="0"/>
              </a:spcAft>
              <a:buSzPts val="1400"/>
              <a:buNone/>
              <a:defRPr sz="1400"/>
            </a:lvl9pPr>
          </a:lstStyle>
          <a:p>
            <a:endParaRPr/>
          </a:p>
        </p:txBody>
      </p:sp>
    </p:spTree>
    <p:extLst>
      <p:ext uri="{BB962C8B-B14F-4D97-AF65-F5344CB8AC3E}">
        <p14:creationId xmlns:p14="http://schemas.microsoft.com/office/powerpoint/2010/main" val="352925427"/>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txBox="1">
            <a:spLocks noGrp="1"/>
          </p:cNvSpPr>
          <p:nvPr>
            <p:ph type="subTitle" idx="1"/>
          </p:nvPr>
        </p:nvSpPr>
        <p:spPr>
          <a:xfrm flipH="1">
            <a:off x="545700" y="2263050"/>
            <a:ext cx="3607200" cy="1589100"/>
          </a:xfrm>
          <a:prstGeom prst="rect">
            <a:avLst/>
          </a:prstGeom>
        </p:spPr>
        <p:txBody>
          <a:bodyPr spcFirstLastPara="1" wrap="square" lIns="91425" tIns="91425" rIns="91425" bIns="91425" anchor="ctr" anchorCtr="0">
            <a:noAutofit/>
          </a:bodyPr>
          <a:lstStyle>
            <a:lvl1pPr marR="0" lvl="0" rtl="0">
              <a:lnSpc>
                <a:spcPct val="100000"/>
              </a:lnSpc>
              <a:spcBef>
                <a:spcPts val="0"/>
              </a:spcBef>
              <a:spcAft>
                <a:spcPts val="0"/>
              </a:spcAft>
              <a:buSzPts val="2400"/>
              <a:buNone/>
              <a:defRPr>
                <a:highlight>
                  <a:schemeClr val="lt1"/>
                </a:highlight>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7" name="Google Shape;17;p4"/>
          <p:cNvSpPr txBox="1">
            <a:spLocks noGrp="1"/>
          </p:cNvSpPr>
          <p:nvPr>
            <p:ph type="title"/>
          </p:nvPr>
        </p:nvSpPr>
        <p:spPr>
          <a:xfrm>
            <a:off x="606975" y="349775"/>
            <a:ext cx="4441200" cy="789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950273542"/>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4" name="Google Shape;34;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5" name="Google Shape;35;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3910144993"/>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42"/>
        <p:cNvGrpSpPr/>
        <p:nvPr/>
      </p:nvGrpSpPr>
      <p:grpSpPr>
        <a:xfrm>
          <a:off x="0" y="0"/>
          <a:ext cx="0" cy="0"/>
          <a:chOff x="0" y="0"/>
          <a:chExt cx="0" cy="0"/>
        </a:xfrm>
      </p:grpSpPr>
      <p:sp>
        <p:nvSpPr>
          <p:cNvPr id="43" name="Google Shape;43;p12"/>
          <p:cNvSpPr txBox="1">
            <a:spLocks noGrp="1"/>
          </p:cNvSpPr>
          <p:nvPr>
            <p:ph type="ctrTitle"/>
          </p:nvPr>
        </p:nvSpPr>
        <p:spPr>
          <a:xfrm flipH="1">
            <a:off x="709974" y="2095857"/>
            <a:ext cx="964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0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44" name="Google Shape;44;p12"/>
          <p:cNvSpPr txBox="1">
            <a:spLocks noGrp="1"/>
          </p:cNvSpPr>
          <p:nvPr>
            <p:ph type="subTitle" idx="1"/>
          </p:nvPr>
        </p:nvSpPr>
        <p:spPr>
          <a:xfrm flipH="1">
            <a:off x="719474" y="1660499"/>
            <a:ext cx="2195400" cy="577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5" name="Google Shape;45;p12"/>
          <p:cNvSpPr txBox="1">
            <a:spLocks noGrp="1"/>
          </p:cNvSpPr>
          <p:nvPr>
            <p:ph type="ctrTitle" idx="2"/>
          </p:nvPr>
        </p:nvSpPr>
        <p:spPr>
          <a:xfrm flipH="1">
            <a:off x="3474313" y="3057882"/>
            <a:ext cx="2195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0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46" name="Google Shape;46;p12"/>
          <p:cNvSpPr txBox="1">
            <a:spLocks noGrp="1"/>
          </p:cNvSpPr>
          <p:nvPr>
            <p:ph type="subTitle" idx="3"/>
          </p:nvPr>
        </p:nvSpPr>
        <p:spPr>
          <a:xfrm flipH="1">
            <a:off x="3474287" y="3539832"/>
            <a:ext cx="2195400" cy="89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7" name="Google Shape;47;p12"/>
          <p:cNvSpPr txBox="1">
            <a:spLocks noGrp="1"/>
          </p:cNvSpPr>
          <p:nvPr>
            <p:ph type="ctrTitle" idx="4"/>
          </p:nvPr>
        </p:nvSpPr>
        <p:spPr>
          <a:xfrm flipH="1">
            <a:off x="6316400" y="2095857"/>
            <a:ext cx="21954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000">
                <a:solidFill>
                  <a:schemeClr val="accent1"/>
                </a:solidFill>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48" name="Google Shape;48;p12"/>
          <p:cNvSpPr txBox="1">
            <a:spLocks noGrp="1"/>
          </p:cNvSpPr>
          <p:nvPr>
            <p:ph type="subTitle" idx="5"/>
          </p:nvPr>
        </p:nvSpPr>
        <p:spPr>
          <a:xfrm flipH="1">
            <a:off x="6316375" y="1613099"/>
            <a:ext cx="2195400" cy="625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9" name="Google Shape;49;p12"/>
          <p:cNvSpPr txBox="1">
            <a:spLocks noGrp="1"/>
          </p:cNvSpPr>
          <p:nvPr>
            <p:ph type="title" idx="6"/>
          </p:nvPr>
        </p:nvSpPr>
        <p:spPr>
          <a:xfrm>
            <a:off x="618969" y="345189"/>
            <a:ext cx="4441200" cy="789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961777320"/>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flipH="1">
            <a:off x="831625" y="1655582"/>
            <a:ext cx="888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66" name="Google Shape;66;p15"/>
          <p:cNvSpPr txBox="1">
            <a:spLocks noGrp="1"/>
          </p:cNvSpPr>
          <p:nvPr>
            <p:ph type="subTitle" idx="1"/>
          </p:nvPr>
        </p:nvSpPr>
        <p:spPr>
          <a:xfrm flipH="1">
            <a:off x="831600" y="2088561"/>
            <a:ext cx="23112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7" name="Google Shape;67;p15"/>
          <p:cNvSpPr txBox="1">
            <a:spLocks noGrp="1"/>
          </p:cNvSpPr>
          <p:nvPr>
            <p:ph type="ctrTitle" idx="2"/>
          </p:nvPr>
        </p:nvSpPr>
        <p:spPr>
          <a:xfrm flipH="1">
            <a:off x="3347953" y="1655582"/>
            <a:ext cx="888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68" name="Google Shape;68;p15"/>
          <p:cNvSpPr txBox="1">
            <a:spLocks noGrp="1"/>
          </p:cNvSpPr>
          <p:nvPr>
            <p:ph type="subTitle" idx="3"/>
          </p:nvPr>
        </p:nvSpPr>
        <p:spPr>
          <a:xfrm flipH="1">
            <a:off x="3347953" y="2088561"/>
            <a:ext cx="21057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9" name="Google Shape;69;p15"/>
          <p:cNvSpPr txBox="1">
            <a:spLocks noGrp="1"/>
          </p:cNvSpPr>
          <p:nvPr>
            <p:ph type="ctrTitle" idx="4"/>
          </p:nvPr>
        </p:nvSpPr>
        <p:spPr>
          <a:xfrm flipH="1">
            <a:off x="831675" y="3659925"/>
            <a:ext cx="10683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70" name="Google Shape;70;p15"/>
          <p:cNvSpPr txBox="1">
            <a:spLocks noGrp="1"/>
          </p:cNvSpPr>
          <p:nvPr>
            <p:ph type="subTitle" idx="5"/>
          </p:nvPr>
        </p:nvSpPr>
        <p:spPr>
          <a:xfrm flipH="1">
            <a:off x="831600" y="4084095"/>
            <a:ext cx="23112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1" name="Google Shape;71;p15"/>
          <p:cNvSpPr txBox="1">
            <a:spLocks noGrp="1"/>
          </p:cNvSpPr>
          <p:nvPr>
            <p:ph type="ctrTitle" idx="6"/>
          </p:nvPr>
        </p:nvSpPr>
        <p:spPr>
          <a:xfrm flipH="1">
            <a:off x="3347953" y="3659925"/>
            <a:ext cx="12171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800"/>
              <a:buNone/>
              <a:defRPr sz="1800">
                <a:solidFill>
                  <a:srgbClr val="434343"/>
                </a:solidFill>
              </a:defRPr>
            </a:lvl2pPr>
            <a:lvl3pPr lvl="2" algn="ctr" rtl="0">
              <a:spcBef>
                <a:spcPts val="0"/>
              </a:spcBef>
              <a:spcAft>
                <a:spcPts val="0"/>
              </a:spcAft>
              <a:buClr>
                <a:srgbClr val="434343"/>
              </a:buClr>
              <a:buSzPts val="1800"/>
              <a:buNone/>
              <a:defRPr sz="1800">
                <a:solidFill>
                  <a:srgbClr val="434343"/>
                </a:solidFill>
              </a:defRPr>
            </a:lvl3pPr>
            <a:lvl4pPr lvl="3" algn="ctr" rtl="0">
              <a:spcBef>
                <a:spcPts val="0"/>
              </a:spcBef>
              <a:spcAft>
                <a:spcPts val="0"/>
              </a:spcAft>
              <a:buClr>
                <a:srgbClr val="434343"/>
              </a:buClr>
              <a:buSzPts val="1800"/>
              <a:buNone/>
              <a:defRPr sz="1800">
                <a:solidFill>
                  <a:srgbClr val="434343"/>
                </a:solidFill>
              </a:defRPr>
            </a:lvl4pPr>
            <a:lvl5pPr lvl="4" algn="ctr" rtl="0">
              <a:spcBef>
                <a:spcPts val="0"/>
              </a:spcBef>
              <a:spcAft>
                <a:spcPts val="0"/>
              </a:spcAft>
              <a:buClr>
                <a:srgbClr val="434343"/>
              </a:buClr>
              <a:buSzPts val="1800"/>
              <a:buNone/>
              <a:defRPr sz="1800">
                <a:solidFill>
                  <a:srgbClr val="434343"/>
                </a:solidFill>
              </a:defRPr>
            </a:lvl5pPr>
            <a:lvl6pPr lvl="5" algn="ctr" rtl="0">
              <a:spcBef>
                <a:spcPts val="0"/>
              </a:spcBef>
              <a:spcAft>
                <a:spcPts val="0"/>
              </a:spcAft>
              <a:buClr>
                <a:srgbClr val="434343"/>
              </a:buClr>
              <a:buSzPts val="1800"/>
              <a:buNone/>
              <a:defRPr sz="1800">
                <a:solidFill>
                  <a:srgbClr val="434343"/>
                </a:solidFill>
              </a:defRPr>
            </a:lvl6pPr>
            <a:lvl7pPr lvl="6" algn="ctr" rtl="0">
              <a:spcBef>
                <a:spcPts val="0"/>
              </a:spcBef>
              <a:spcAft>
                <a:spcPts val="0"/>
              </a:spcAft>
              <a:buClr>
                <a:srgbClr val="434343"/>
              </a:buClr>
              <a:buSzPts val="1800"/>
              <a:buNone/>
              <a:defRPr sz="1800">
                <a:solidFill>
                  <a:srgbClr val="434343"/>
                </a:solidFill>
              </a:defRPr>
            </a:lvl7pPr>
            <a:lvl8pPr lvl="7" algn="ctr" rtl="0">
              <a:spcBef>
                <a:spcPts val="0"/>
              </a:spcBef>
              <a:spcAft>
                <a:spcPts val="0"/>
              </a:spcAft>
              <a:buClr>
                <a:srgbClr val="434343"/>
              </a:buClr>
              <a:buSzPts val="1800"/>
              <a:buNone/>
              <a:defRPr sz="1800">
                <a:solidFill>
                  <a:srgbClr val="434343"/>
                </a:solidFill>
              </a:defRPr>
            </a:lvl8pPr>
            <a:lvl9pPr lvl="8" algn="ctr" rtl="0">
              <a:spcBef>
                <a:spcPts val="0"/>
              </a:spcBef>
              <a:spcAft>
                <a:spcPts val="0"/>
              </a:spcAft>
              <a:buClr>
                <a:srgbClr val="434343"/>
              </a:buClr>
              <a:buSzPts val="1800"/>
              <a:buNone/>
              <a:defRPr sz="1800">
                <a:solidFill>
                  <a:srgbClr val="434343"/>
                </a:solidFill>
              </a:defRPr>
            </a:lvl9pPr>
          </a:lstStyle>
          <a:p>
            <a:endParaRPr/>
          </a:p>
        </p:txBody>
      </p:sp>
      <p:sp>
        <p:nvSpPr>
          <p:cNvPr id="72" name="Google Shape;72;p15"/>
          <p:cNvSpPr txBox="1">
            <a:spLocks noGrp="1"/>
          </p:cNvSpPr>
          <p:nvPr>
            <p:ph type="subTitle" idx="7"/>
          </p:nvPr>
        </p:nvSpPr>
        <p:spPr>
          <a:xfrm flipH="1">
            <a:off x="3347953" y="4084095"/>
            <a:ext cx="21057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3" name="Google Shape;73;p15"/>
          <p:cNvSpPr txBox="1">
            <a:spLocks noGrp="1"/>
          </p:cNvSpPr>
          <p:nvPr>
            <p:ph type="title" idx="8"/>
          </p:nvPr>
        </p:nvSpPr>
        <p:spPr>
          <a:xfrm>
            <a:off x="618969" y="345189"/>
            <a:ext cx="4441200" cy="789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229178291"/>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89"/>
        <p:cNvGrpSpPr/>
        <p:nvPr/>
      </p:nvGrpSpPr>
      <p:grpSpPr>
        <a:xfrm>
          <a:off x="0" y="0"/>
          <a:ext cx="0" cy="0"/>
          <a:chOff x="0" y="0"/>
          <a:chExt cx="0" cy="0"/>
        </a:xfrm>
      </p:grpSpPr>
      <p:sp>
        <p:nvSpPr>
          <p:cNvPr id="90" name="Google Shape;90;p18"/>
          <p:cNvSpPr txBox="1">
            <a:spLocks noGrp="1"/>
          </p:cNvSpPr>
          <p:nvPr>
            <p:ph type="ctrTitle"/>
          </p:nvPr>
        </p:nvSpPr>
        <p:spPr>
          <a:xfrm>
            <a:off x="1457502" y="1764850"/>
            <a:ext cx="1153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400"/>
              <a:buNone/>
              <a:defRPr sz="1400">
                <a:solidFill>
                  <a:srgbClr val="434343"/>
                </a:solidFill>
              </a:defRPr>
            </a:lvl2pPr>
            <a:lvl3pPr lvl="2" algn="ctr" rtl="0">
              <a:spcBef>
                <a:spcPts val="0"/>
              </a:spcBef>
              <a:spcAft>
                <a:spcPts val="0"/>
              </a:spcAft>
              <a:buClr>
                <a:srgbClr val="434343"/>
              </a:buClr>
              <a:buSzPts val="1400"/>
              <a:buNone/>
              <a:defRPr sz="1400">
                <a:solidFill>
                  <a:srgbClr val="434343"/>
                </a:solidFill>
              </a:defRPr>
            </a:lvl3pPr>
            <a:lvl4pPr lvl="3" algn="ctr" rtl="0">
              <a:spcBef>
                <a:spcPts val="0"/>
              </a:spcBef>
              <a:spcAft>
                <a:spcPts val="0"/>
              </a:spcAft>
              <a:buClr>
                <a:srgbClr val="434343"/>
              </a:buClr>
              <a:buSzPts val="1400"/>
              <a:buNone/>
              <a:defRPr sz="1400">
                <a:solidFill>
                  <a:srgbClr val="434343"/>
                </a:solidFill>
              </a:defRPr>
            </a:lvl4pPr>
            <a:lvl5pPr lvl="4" algn="ctr" rtl="0">
              <a:spcBef>
                <a:spcPts val="0"/>
              </a:spcBef>
              <a:spcAft>
                <a:spcPts val="0"/>
              </a:spcAft>
              <a:buClr>
                <a:srgbClr val="434343"/>
              </a:buClr>
              <a:buSzPts val="1400"/>
              <a:buNone/>
              <a:defRPr sz="1400">
                <a:solidFill>
                  <a:srgbClr val="434343"/>
                </a:solidFill>
              </a:defRPr>
            </a:lvl5pPr>
            <a:lvl6pPr lvl="5" algn="ctr" rtl="0">
              <a:spcBef>
                <a:spcPts val="0"/>
              </a:spcBef>
              <a:spcAft>
                <a:spcPts val="0"/>
              </a:spcAft>
              <a:buClr>
                <a:srgbClr val="434343"/>
              </a:buClr>
              <a:buSzPts val="1400"/>
              <a:buNone/>
              <a:defRPr sz="1400">
                <a:solidFill>
                  <a:srgbClr val="434343"/>
                </a:solidFill>
              </a:defRPr>
            </a:lvl6pPr>
            <a:lvl7pPr lvl="6" algn="ctr" rtl="0">
              <a:spcBef>
                <a:spcPts val="0"/>
              </a:spcBef>
              <a:spcAft>
                <a:spcPts val="0"/>
              </a:spcAft>
              <a:buClr>
                <a:srgbClr val="434343"/>
              </a:buClr>
              <a:buSzPts val="1400"/>
              <a:buNone/>
              <a:defRPr sz="1400">
                <a:solidFill>
                  <a:srgbClr val="434343"/>
                </a:solidFill>
              </a:defRPr>
            </a:lvl7pPr>
            <a:lvl8pPr lvl="7" algn="ctr" rtl="0">
              <a:spcBef>
                <a:spcPts val="0"/>
              </a:spcBef>
              <a:spcAft>
                <a:spcPts val="0"/>
              </a:spcAft>
              <a:buClr>
                <a:srgbClr val="434343"/>
              </a:buClr>
              <a:buSzPts val="1400"/>
              <a:buNone/>
              <a:defRPr sz="1400">
                <a:solidFill>
                  <a:srgbClr val="434343"/>
                </a:solidFill>
              </a:defRPr>
            </a:lvl8pPr>
            <a:lvl9pPr lvl="8" algn="ctr" rtl="0">
              <a:spcBef>
                <a:spcPts val="0"/>
              </a:spcBef>
              <a:spcAft>
                <a:spcPts val="0"/>
              </a:spcAft>
              <a:buClr>
                <a:srgbClr val="434343"/>
              </a:buClr>
              <a:buSzPts val="1400"/>
              <a:buNone/>
              <a:defRPr sz="1400">
                <a:solidFill>
                  <a:srgbClr val="434343"/>
                </a:solidFill>
              </a:defRPr>
            </a:lvl9pPr>
          </a:lstStyle>
          <a:p>
            <a:endParaRPr/>
          </a:p>
        </p:txBody>
      </p:sp>
      <p:sp>
        <p:nvSpPr>
          <p:cNvPr id="91" name="Google Shape;91;p18"/>
          <p:cNvSpPr txBox="1">
            <a:spLocks noGrp="1"/>
          </p:cNvSpPr>
          <p:nvPr>
            <p:ph type="subTitle" idx="1"/>
          </p:nvPr>
        </p:nvSpPr>
        <p:spPr>
          <a:xfrm>
            <a:off x="1457505" y="2146599"/>
            <a:ext cx="1691100" cy="83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800"/>
              <a:buNone/>
              <a:defRPr sz="1400"/>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92" name="Google Shape;92;p18"/>
          <p:cNvSpPr txBox="1">
            <a:spLocks noGrp="1"/>
          </p:cNvSpPr>
          <p:nvPr>
            <p:ph type="ctrTitle" idx="2"/>
          </p:nvPr>
        </p:nvSpPr>
        <p:spPr>
          <a:xfrm>
            <a:off x="3923147" y="1761450"/>
            <a:ext cx="10203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400"/>
              <a:buNone/>
              <a:defRPr sz="1400">
                <a:solidFill>
                  <a:srgbClr val="434343"/>
                </a:solidFill>
              </a:defRPr>
            </a:lvl2pPr>
            <a:lvl3pPr lvl="2" algn="ctr" rtl="0">
              <a:spcBef>
                <a:spcPts val="0"/>
              </a:spcBef>
              <a:spcAft>
                <a:spcPts val="0"/>
              </a:spcAft>
              <a:buClr>
                <a:srgbClr val="434343"/>
              </a:buClr>
              <a:buSzPts val="1400"/>
              <a:buNone/>
              <a:defRPr sz="1400">
                <a:solidFill>
                  <a:srgbClr val="434343"/>
                </a:solidFill>
              </a:defRPr>
            </a:lvl3pPr>
            <a:lvl4pPr lvl="3" algn="ctr" rtl="0">
              <a:spcBef>
                <a:spcPts val="0"/>
              </a:spcBef>
              <a:spcAft>
                <a:spcPts val="0"/>
              </a:spcAft>
              <a:buClr>
                <a:srgbClr val="434343"/>
              </a:buClr>
              <a:buSzPts val="1400"/>
              <a:buNone/>
              <a:defRPr sz="1400">
                <a:solidFill>
                  <a:srgbClr val="434343"/>
                </a:solidFill>
              </a:defRPr>
            </a:lvl4pPr>
            <a:lvl5pPr lvl="4" algn="ctr" rtl="0">
              <a:spcBef>
                <a:spcPts val="0"/>
              </a:spcBef>
              <a:spcAft>
                <a:spcPts val="0"/>
              </a:spcAft>
              <a:buClr>
                <a:srgbClr val="434343"/>
              </a:buClr>
              <a:buSzPts val="1400"/>
              <a:buNone/>
              <a:defRPr sz="1400">
                <a:solidFill>
                  <a:srgbClr val="434343"/>
                </a:solidFill>
              </a:defRPr>
            </a:lvl5pPr>
            <a:lvl6pPr lvl="5" algn="ctr" rtl="0">
              <a:spcBef>
                <a:spcPts val="0"/>
              </a:spcBef>
              <a:spcAft>
                <a:spcPts val="0"/>
              </a:spcAft>
              <a:buClr>
                <a:srgbClr val="434343"/>
              </a:buClr>
              <a:buSzPts val="1400"/>
              <a:buNone/>
              <a:defRPr sz="1400">
                <a:solidFill>
                  <a:srgbClr val="434343"/>
                </a:solidFill>
              </a:defRPr>
            </a:lvl6pPr>
            <a:lvl7pPr lvl="6" algn="ctr" rtl="0">
              <a:spcBef>
                <a:spcPts val="0"/>
              </a:spcBef>
              <a:spcAft>
                <a:spcPts val="0"/>
              </a:spcAft>
              <a:buClr>
                <a:srgbClr val="434343"/>
              </a:buClr>
              <a:buSzPts val="1400"/>
              <a:buNone/>
              <a:defRPr sz="1400">
                <a:solidFill>
                  <a:srgbClr val="434343"/>
                </a:solidFill>
              </a:defRPr>
            </a:lvl7pPr>
            <a:lvl8pPr lvl="7" algn="ctr" rtl="0">
              <a:spcBef>
                <a:spcPts val="0"/>
              </a:spcBef>
              <a:spcAft>
                <a:spcPts val="0"/>
              </a:spcAft>
              <a:buClr>
                <a:srgbClr val="434343"/>
              </a:buClr>
              <a:buSzPts val="1400"/>
              <a:buNone/>
              <a:defRPr sz="1400">
                <a:solidFill>
                  <a:srgbClr val="434343"/>
                </a:solidFill>
              </a:defRPr>
            </a:lvl8pPr>
            <a:lvl9pPr lvl="8" algn="ctr" rtl="0">
              <a:spcBef>
                <a:spcPts val="0"/>
              </a:spcBef>
              <a:spcAft>
                <a:spcPts val="0"/>
              </a:spcAft>
              <a:buClr>
                <a:srgbClr val="434343"/>
              </a:buClr>
              <a:buSzPts val="1400"/>
              <a:buNone/>
              <a:defRPr sz="1400">
                <a:solidFill>
                  <a:srgbClr val="434343"/>
                </a:solidFill>
              </a:defRPr>
            </a:lvl9pPr>
          </a:lstStyle>
          <a:p>
            <a:endParaRPr/>
          </a:p>
        </p:txBody>
      </p:sp>
      <p:sp>
        <p:nvSpPr>
          <p:cNvPr id="93" name="Google Shape;93;p18"/>
          <p:cNvSpPr txBox="1">
            <a:spLocks noGrp="1"/>
          </p:cNvSpPr>
          <p:nvPr>
            <p:ph type="subTitle" idx="3"/>
          </p:nvPr>
        </p:nvSpPr>
        <p:spPr>
          <a:xfrm>
            <a:off x="3923144" y="2146599"/>
            <a:ext cx="1691100" cy="83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800"/>
              <a:buNone/>
              <a:defRPr sz="1400"/>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94" name="Google Shape;94;p18"/>
          <p:cNvSpPr txBox="1">
            <a:spLocks noGrp="1"/>
          </p:cNvSpPr>
          <p:nvPr>
            <p:ph type="ctrTitle" idx="4"/>
          </p:nvPr>
        </p:nvSpPr>
        <p:spPr>
          <a:xfrm>
            <a:off x="6388799" y="1761450"/>
            <a:ext cx="8667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400"/>
              <a:buNone/>
              <a:defRPr sz="1400">
                <a:solidFill>
                  <a:srgbClr val="434343"/>
                </a:solidFill>
              </a:defRPr>
            </a:lvl2pPr>
            <a:lvl3pPr lvl="2" algn="ctr" rtl="0">
              <a:spcBef>
                <a:spcPts val="0"/>
              </a:spcBef>
              <a:spcAft>
                <a:spcPts val="0"/>
              </a:spcAft>
              <a:buClr>
                <a:srgbClr val="434343"/>
              </a:buClr>
              <a:buSzPts val="1400"/>
              <a:buNone/>
              <a:defRPr sz="1400">
                <a:solidFill>
                  <a:srgbClr val="434343"/>
                </a:solidFill>
              </a:defRPr>
            </a:lvl3pPr>
            <a:lvl4pPr lvl="3" algn="ctr" rtl="0">
              <a:spcBef>
                <a:spcPts val="0"/>
              </a:spcBef>
              <a:spcAft>
                <a:spcPts val="0"/>
              </a:spcAft>
              <a:buClr>
                <a:srgbClr val="434343"/>
              </a:buClr>
              <a:buSzPts val="1400"/>
              <a:buNone/>
              <a:defRPr sz="1400">
                <a:solidFill>
                  <a:srgbClr val="434343"/>
                </a:solidFill>
              </a:defRPr>
            </a:lvl4pPr>
            <a:lvl5pPr lvl="4" algn="ctr" rtl="0">
              <a:spcBef>
                <a:spcPts val="0"/>
              </a:spcBef>
              <a:spcAft>
                <a:spcPts val="0"/>
              </a:spcAft>
              <a:buClr>
                <a:srgbClr val="434343"/>
              </a:buClr>
              <a:buSzPts val="1400"/>
              <a:buNone/>
              <a:defRPr sz="1400">
                <a:solidFill>
                  <a:srgbClr val="434343"/>
                </a:solidFill>
              </a:defRPr>
            </a:lvl5pPr>
            <a:lvl6pPr lvl="5" algn="ctr" rtl="0">
              <a:spcBef>
                <a:spcPts val="0"/>
              </a:spcBef>
              <a:spcAft>
                <a:spcPts val="0"/>
              </a:spcAft>
              <a:buClr>
                <a:srgbClr val="434343"/>
              </a:buClr>
              <a:buSzPts val="1400"/>
              <a:buNone/>
              <a:defRPr sz="1400">
                <a:solidFill>
                  <a:srgbClr val="434343"/>
                </a:solidFill>
              </a:defRPr>
            </a:lvl6pPr>
            <a:lvl7pPr lvl="6" algn="ctr" rtl="0">
              <a:spcBef>
                <a:spcPts val="0"/>
              </a:spcBef>
              <a:spcAft>
                <a:spcPts val="0"/>
              </a:spcAft>
              <a:buClr>
                <a:srgbClr val="434343"/>
              </a:buClr>
              <a:buSzPts val="1400"/>
              <a:buNone/>
              <a:defRPr sz="1400">
                <a:solidFill>
                  <a:srgbClr val="434343"/>
                </a:solidFill>
              </a:defRPr>
            </a:lvl7pPr>
            <a:lvl8pPr lvl="7" algn="ctr" rtl="0">
              <a:spcBef>
                <a:spcPts val="0"/>
              </a:spcBef>
              <a:spcAft>
                <a:spcPts val="0"/>
              </a:spcAft>
              <a:buClr>
                <a:srgbClr val="434343"/>
              </a:buClr>
              <a:buSzPts val="1400"/>
              <a:buNone/>
              <a:defRPr sz="1400">
                <a:solidFill>
                  <a:srgbClr val="434343"/>
                </a:solidFill>
              </a:defRPr>
            </a:lvl8pPr>
            <a:lvl9pPr lvl="8" algn="ctr" rtl="0">
              <a:spcBef>
                <a:spcPts val="0"/>
              </a:spcBef>
              <a:spcAft>
                <a:spcPts val="0"/>
              </a:spcAft>
              <a:buClr>
                <a:srgbClr val="434343"/>
              </a:buClr>
              <a:buSzPts val="1400"/>
              <a:buNone/>
              <a:defRPr sz="1400">
                <a:solidFill>
                  <a:srgbClr val="434343"/>
                </a:solidFill>
              </a:defRPr>
            </a:lvl9pPr>
          </a:lstStyle>
          <a:p>
            <a:endParaRPr/>
          </a:p>
        </p:txBody>
      </p:sp>
      <p:sp>
        <p:nvSpPr>
          <p:cNvPr id="95" name="Google Shape;95;p18"/>
          <p:cNvSpPr txBox="1">
            <a:spLocks noGrp="1"/>
          </p:cNvSpPr>
          <p:nvPr>
            <p:ph type="subTitle" idx="5"/>
          </p:nvPr>
        </p:nvSpPr>
        <p:spPr>
          <a:xfrm>
            <a:off x="6388818" y="2146599"/>
            <a:ext cx="1691100" cy="83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800"/>
              <a:buNone/>
              <a:defRPr sz="1400"/>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96" name="Google Shape;96;p18"/>
          <p:cNvSpPr txBox="1">
            <a:spLocks noGrp="1"/>
          </p:cNvSpPr>
          <p:nvPr>
            <p:ph type="ctrTitle" idx="6"/>
          </p:nvPr>
        </p:nvSpPr>
        <p:spPr>
          <a:xfrm>
            <a:off x="1457502" y="3289625"/>
            <a:ext cx="11175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400"/>
              <a:buNone/>
              <a:defRPr sz="1400">
                <a:solidFill>
                  <a:srgbClr val="434343"/>
                </a:solidFill>
              </a:defRPr>
            </a:lvl2pPr>
            <a:lvl3pPr lvl="2" algn="ctr" rtl="0">
              <a:spcBef>
                <a:spcPts val="0"/>
              </a:spcBef>
              <a:spcAft>
                <a:spcPts val="0"/>
              </a:spcAft>
              <a:buClr>
                <a:srgbClr val="434343"/>
              </a:buClr>
              <a:buSzPts val="1400"/>
              <a:buNone/>
              <a:defRPr sz="1400">
                <a:solidFill>
                  <a:srgbClr val="434343"/>
                </a:solidFill>
              </a:defRPr>
            </a:lvl3pPr>
            <a:lvl4pPr lvl="3" algn="ctr" rtl="0">
              <a:spcBef>
                <a:spcPts val="0"/>
              </a:spcBef>
              <a:spcAft>
                <a:spcPts val="0"/>
              </a:spcAft>
              <a:buClr>
                <a:srgbClr val="434343"/>
              </a:buClr>
              <a:buSzPts val="1400"/>
              <a:buNone/>
              <a:defRPr sz="1400">
                <a:solidFill>
                  <a:srgbClr val="434343"/>
                </a:solidFill>
              </a:defRPr>
            </a:lvl4pPr>
            <a:lvl5pPr lvl="4" algn="ctr" rtl="0">
              <a:spcBef>
                <a:spcPts val="0"/>
              </a:spcBef>
              <a:spcAft>
                <a:spcPts val="0"/>
              </a:spcAft>
              <a:buClr>
                <a:srgbClr val="434343"/>
              </a:buClr>
              <a:buSzPts val="1400"/>
              <a:buNone/>
              <a:defRPr sz="1400">
                <a:solidFill>
                  <a:srgbClr val="434343"/>
                </a:solidFill>
              </a:defRPr>
            </a:lvl5pPr>
            <a:lvl6pPr lvl="5" algn="ctr" rtl="0">
              <a:spcBef>
                <a:spcPts val="0"/>
              </a:spcBef>
              <a:spcAft>
                <a:spcPts val="0"/>
              </a:spcAft>
              <a:buClr>
                <a:srgbClr val="434343"/>
              </a:buClr>
              <a:buSzPts val="1400"/>
              <a:buNone/>
              <a:defRPr sz="1400">
                <a:solidFill>
                  <a:srgbClr val="434343"/>
                </a:solidFill>
              </a:defRPr>
            </a:lvl6pPr>
            <a:lvl7pPr lvl="6" algn="ctr" rtl="0">
              <a:spcBef>
                <a:spcPts val="0"/>
              </a:spcBef>
              <a:spcAft>
                <a:spcPts val="0"/>
              </a:spcAft>
              <a:buClr>
                <a:srgbClr val="434343"/>
              </a:buClr>
              <a:buSzPts val="1400"/>
              <a:buNone/>
              <a:defRPr sz="1400">
                <a:solidFill>
                  <a:srgbClr val="434343"/>
                </a:solidFill>
              </a:defRPr>
            </a:lvl7pPr>
            <a:lvl8pPr lvl="7" algn="ctr" rtl="0">
              <a:spcBef>
                <a:spcPts val="0"/>
              </a:spcBef>
              <a:spcAft>
                <a:spcPts val="0"/>
              </a:spcAft>
              <a:buClr>
                <a:srgbClr val="434343"/>
              </a:buClr>
              <a:buSzPts val="1400"/>
              <a:buNone/>
              <a:defRPr sz="1400">
                <a:solidFill>
                  <a:srgbClr val="434343"/>
                </a:solidFill>
              </a:defRPr>
            </a:lvl8pPr>
            <a:lvl9pPr lvl="8" algn="ctr" rtl="0">
              <a:spcBef>
                <a:spcPts val="0"/>
              </a:spcBef>
              <a:spcAft>
                <a:spcPts val="0"/>
              </a:spcAft>
              <a:buClr>
                <a:srgbClr val="434343"/>
              </a:buClr>
              <a:buSzPts val="1400"/>
              <a:buNone/>
              <a:defRPr sz="1400">
                <a:solidFill>
                  <a:srgbClr val="434343"/>
                </a:solidFill>
              </a:defRPr>
            </a:lvl9pPr>
          </a:lstStyle>
          <a:p>
            <a:endParaRPr/>
          </a:p>
        </p:txBody>
      </p:sp>
      <p:sp>
        <p:nvSpPr>
          <p:cNvPr id="97" name="Google Shape;97;p18"/>
          <p:cNvSpPr txBox="1">
            <a:spLocks noGrp="1"/>
          </p:cNvSpPr>
          <p:nvPr>
            <p:ph type="subTitle" idx="7"/>
          </p:nvPr>
        </p:nvSpPr>
        <p:spPr>
          <a:xfrm>
            <a:off x="1457505" y="3686344"/>
            <a:ext cx="1691100" cy="84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800"/>
              <a:buNone/>
              <a:defRPr sz="1400"/>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98" name="Google Shape;98;p18"/>
          <p:cNvSpPr txBox="1">
            <a:spLocks noGrp="1"/>
          </p:cNvSpPr>
          <p:nvPr>
            <p:ph type="ctrTitle" idx="8"/>
          </p:nvPr>
        </p:nvSpPr>
        <p:spPr>
          <a:xfrm>
            <a:off x="3923147" y="3286223"/>
            <a:ext cx="10203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400"/>
              <a:buNone/>
              <a:defRPr sz="1400">
                <a:solidFill>
                  <a:srgbClr val="434343"/>
                </a:solidFill>
              </a:defRPr>
            </a:lvl2pPr>
            <a:lvl3pPr lvl="2" algn="ctr" rtl="0">
              <a:spcBef>
                <a:spcPts val="0"/>
              </a:spcBef>
              <a:spcAft>
                <a:spcPts val="0"/>
              </a:spcAft>
              <a:buClr>
                <a:srgbClr val="434343"/>
              </a:buClr>
              <a:buSzPts val="1400"/>
              <a:buNone/>
              <a:defRPr sz="1400">
                <a:solidFill>
                  <a:srgbClr val="434343"/>
                </a:solidFill>
              </a:defRPr>
            </a:lvl3pPr>
            <a:lvl4pPr lvl="3" algn="ctr" rtl="0">
              <a:spcBef>
                <a:spcPts val="0"/>
              </a:spcBef>
              <a:spcAft>
                <a:spcPts val="0"/>
              </a:spcAft>
              <a:buClr>
                <a:srgbClr val="434343"/>
              </a:buClr>
              <a:buSzPts val="1400"/>
              <a:buNone/>
              <a:defRPr sz="1400">
                <a:solidFill>
                  <a:srgbClr val="434343"/>
                </a:solidFill>
              </a:defRPr>
            </a:lvl4pPr>
            <a:lvl5pPr lvl="4" algn="ctr" rtl="0">
              <a:spcBef>
                <a:spcPts val="0"/>
              </a:spcBef>
              <a:spcAft>
                <a:spcPts val="0"/>
              </a:spcAft>
              <a:buClr>
                <a:srgbClr val="434343"/>
              </a:buClr>
              <a:buSzPts val="1400"/>
              <a:buNone/>
              <a:defRPr sz="1400">
                <a:solidFill>
                  <a:srgbClr val="434343"/>
                </a:solidFill>
              </a:defRPr>
            </a:lvl5pPr>
            <a:lvl6pPr lvl="5" algn="ctr" rtl="0">
              <a:spcBef>
                <a:spcPts val="0"/>
              </a:spcBef>
              <a:spcAft>
                <a:spcPts val="0"/>
              </a:spcAft>
              <a:buClr>
                <a:srgbClr val="434343"/>
              </a:buClr>
              <a:buSzPts val="1400"/>
              <a:buNone/>
              <a:defRPr sz="1400">
                <a:solidFill>
                  <a:srgbClr val="434343"/>
                </a:solidFill>
              </a:defRPr>
            </a:lvl6pPr>
            <a:lvl7pPr lvl="6" algn="ctr" rtl="0">
              <a:spcBef>
                <a:spcPts val="0"/>
              </a:spcBef>
              <a:spcAft>
                <a:spcPts val="0"/>
              </a:spcAft>
              <a:buClr>
                <a:srgbClr val="434343"/>
              </a:buClr>
              <a:buSzPts val="1400"/>
              <a:buNone/>
              <a:defRPr sz="1400">
                <a:solidFill>
                  <a:srgbClr val="434343"/>
                </a:solidFill>
              </a:defRPr>
            </a:lvl7pPr>
            <a:lvl8pPr lvl="7" algn="ctr" rtl="0">
              <a:spcBef>
                <a:spcPts val="0"/>
              </a:spcBef>
              <a:spcAft>
                <a:spcPts val="0"/>
              </a:spcAft>
              <a:buClr>
                <a:srgbClr val="434343"/>
              </a:buClr>
              <a:buSzPts val="1400"/>
              <a:buNone/>
              <a:defRPr sz="1400">
                <a:solidFill>
                  <a:srgbClr val="434343"/>
                </a:solidFill>
              </a:defRPr>
            </a:lvl8pPr>
            <a:lvl9pPr lvl="8" algn="ctr" rtl="0">
              <a:spcBef>
                <a:spcPts val="0"/>
              </a:spcBef>
              <a:spcAft>
                <a:spcPts val="0"/>
              </a:spcAft>
              <a:buClr>
                <a:srgbClr val="434343"/>
              </a:buClr>
              <a:buSzPts val="1400"/>
              <a:buNone/>
              <a:defRPr sz="1400">
                <a:solidFill>
                  <a:srgbClr val="434343"/>
                </a:solidFill>
              </a:defRPr>
            </a:lvl9pPr>
          </a:lstStyle>
          <a:p>
            <a:endParaRPr/>
          </a:p>
        </p:txBody>
      </p:sp>
      <p:sp>
        <p:nvSpPr>
          <p:cNvPr id="99" name="Google Shape;99;p18"/>
          <p:cNvSpPr txBox="1">
            <a:spLocks noGrp="1"/>
          </p:cNvSpPr>
          <p:nvPr>
            <p:ph type="subTitle" idx="9"/>
          </p:nvPr>
        </p:nvSpPr>
        <p:spPr>
          <a:xfrm>
            <a:off x="3923144" y="3678495"/>
            <a:ext cx="1691100" cy="84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800"/>
              <a:buNone/>
              <a:defRPr sz="1400"/>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100" name="Google Shape;100;p18"/>
          <p:cNvSpPr txBox="1">
            <a:spLocks noGrp="1"/>
          </p:cNvSpPr>
          <p:nvPr>
            <p:ph type="ctrTitle" idx="13"/>
          </p:nvPr>
        </p:nvSpPr>
        <p:spPr>
          <a:xfrm>
            <a:off x="6388814" y="3286245"/>
            <a:ext cx="12789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2000">
                <a:solidFill>
                  <a:schemeClr val="accent1"/>
                </a:solidFill>
                <a:highlight>
                  <a:schemeClr val="lt1"/>
                </a:highlight>
                <a:latin typeface="Barlow Semi Condensed Medium"/>
                <a:ea typeface="Barlow Semi Condensed Medium"/>
                <a:cs typeface="Barlow Semi Condensed Medium"/>
                <a:sym typeface="Barlow Semi Condensed Medium"/>
              </a:defRPr>
            </a:lvl1pPr>
            <a:lvl2pPr lvl="1" algn="ctr" rtl="0">
              <a:spcBef>
                <a:spcPts val="0"/>
              </a:spcBef>
              <a:spcAft>
                <a:spcPts val="0"/>
              </a:spcAft>
              <a:buClr>
                <a:srgbClr val="434343"/>
              </a:buClr>
              <a:buSzPts val="1400"/>
              <a:buNone/>
              <a:defRPr sz="1400">
                <a:solidFill>
                  <a:srgbClr val="434343"/>
                </a:solidFill>
              </a:defRPr>
            </a:lvl2pPr>
            <a:lvl3pPr lvl="2" algn="ctr" rtl="0">
              <a:spcBef>
                <a:spcPts val="0"/>
              </a:spcBef>
              <a:spcAft>
                <a:spcPts val="0"/>
              </a:spcAft>
              <a:buClr>
                <a:srgbClr val="434343"/>
              </a:buClr>
              <a:buSzPts val="1400"/>
              <a:buNone/>
              <a:defRPr sz="1400">
                <a:solidFill>
                  <a:srgbClr val="434343"/>
                </a:solidFill>
              </a:defRPr>
            </a:lvl3pPr>
            <a:lvl4pPr lvl="3" algn="ctr" rtl="0">
              <a:spcBef>
                <a:spcPts val="0"/>
              </a:spcBef>
              <a:spcAft>
                <a:spcPts val="0"/>
              </a:spcAft>
              <a:buClr>
                <a:srgbClr val="434343"/>
              </a:buClr>
              <a:buSzPts val="1400"/>
              <a:buNone/>
              <a:defRPr sz="1400">
                <a:solidFill>
                  <a:srgbClr val="434343"/>
                </a:solidFill>
              </a:defRPr>
            </a:lvl4pPr>
            <a:lvl5pPr lvl="4" algn="ctr" rtl="0">
              <a:spcBef>
                <a:spcPts val="0"/>
              </a:spcBef>
              <a:spcAft>
                <a:spcPts val="0"/>
              </a:spcAft>
              <a:buClr>
                <a:srgbClr val="434343"/>
              </a:buClr>
              <a:buSzPts val="1400"/>
              <a:buNone/>
              <a:defRPr sz="1400">
                <a:solidFill>
                  <a:srgbClr val="434343"/>
                </a:solidFill>
              </a:defRPr>
            </a:lvl5pPr>
            <a:lvl6pPr lvl="5" algn="ctr" rtl="0">
              <a:spcBef>
                <a:spcPts val="0"/>
              </a:spcBef>
              <a:spcAft>
                <a:spcPts val="0"/>
              </a:spcAft>
              <a:buClr>
                <a:srgbClr val="434343"/>
              </a:buClr>
              <a:buSzPts val="1400"/>
              <a:buNone/>
              <a:defRPr sz="1400">
                <a:solidFill>
                  <a:srgbClr val="434343"/>
                </a:solidFill>
              </a:defRPr>
            </a:lvl6pPr>
            <a:lvl7pPr lvl="6" algn="ctr" rtl="0">
              <a:spcBef>
                <a:spcPts val="0"/>
              </a:spcBef>
              <a:spcAft>
                <a:spcPts val="0"/>
              </a:spcAft>
              <a:buClr>
                <a:srgbClr val="434343"/>
              </a:buClr>
              <a:buSzPts val="1400"/>
              <a:buNone/>
              <a:defRPr sz="1400">
                <a:solidFill>
                  <a:srgbClr val="434343"/>
                </a:solidFill>
              </a:defRPr>
            </a:lvl7pPr>
            <a:lvl8pPr lvl="7" algn="ctr" rtl="0">
              <a:spcBef>
                <a:spcPts val="0"/>
              </a:spcBef>
              <a:spcAft>
                <a:spcPts val="0"/>
              </a:spcAft>
              <a:buClr>
                <a:srgbClr val="434343"/>
              </a:buClr>
              <a:buSzPts val="1400"/>
              <a:buNone/>
              <a:defRPr sz="1400">
                <a:solidFill>
                  <a:srgbClr val="434343"/>
                </a:solidFill>
              </a:defRPr>
            </a:lvl8pPr>
            <a:lvl9pPr lvl="8" algn="ctr" rtl="0">
              <a:spcBef>
                <a:spcPts val="0"/>
              </a:spcBef>
              <a:spcAft>
                <a:spcPts val="0"/>
              </a:spcAft>
              <a:buClr>
                <a:srgbClr val="434343"/>
              </a:buClr>
              <a:buSzPts val="1400"/>
              <a:buNone/>
              <a:defRPr sz="1400">
                <a:solidFill>
                  <a:srgbClr val="434343"/>
                </a:solidFill>
              </a:defRPr>
            </a:lvl9pPr>
          </a:lstStyle>
          <a:p>
            <a:endParaRPr/>
          </a:p>
        </p:txBody>
      </p:sp>
      <p:sp>
        <p:nvSpPr>
          <p:cNvPr id="101" name="Google Shape;101;p18"/>
          <p:cNvSpPr txBox="1">
            <a:spLocks noGrp="1"/>
          </p:cNvSpPr>
          <p:nvPr>
            <p:ph type="subTitle" idx="14"/>
          </p:nvPr>
        </p:nvSpPr>
        <p:spPr>
          <a:xfrm>
            <a:off x="6388818" y="3678520"/>
            <a:ext cx="1691100" cy="84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800"/>
              <a:buNone/>
              <a:defRPr sz="1400"/>
            </a:lvl1pPr>
            <a:lvl2pPr lvl="1" algn="ctr" rtl="0">
              <a:lnSpc>
                <a:spcPct val="100000"/>
              </a:lnSpc>
              <a:spcBef>
                <a:spcPts val="0"/>
              </a:spcBef>
              <a:spcAft>
                <a:spcPts val="0"/>
              </a:spcAft>
              <a:buClr>
                <a:srgbClr val="434343"/>
              </a:buClr>
              <a:buSzPts val="1400"/>
              <a:buNone/>
              <a:defRPr>
                <a:solidFill>
                  <a:srgbClr val="434343"/>
                </a:solidFill>
              </a:defRPr>
            </a:lvl2pPr>
            <a:lvl3pPr lvl="2" algn="ctr" rtl="0">
              <a:lnSpc>
                <a:spcPct val="100000"/>
              </a:lnSpc>
              <a:spcBef>
                <a:spcPts val="0"/>
              </a:spcBef>
              <a:spcAft>
                <a:spcPts val="0"/>
              </a:spcAft>
              <a:buClr>
                <a:srgbClr val="434343"/>
              </a:buClr>
              <a:buSzPts val="1400"/>
              <a:buNone/>
              <a:defRPr>
                <a:solidFill>
                  <a:srgbClr val="434343"/>
                </a:solidFill>
              </a:defRPr>
            </a:lvl3pPr>
            <a:lvl4pPr lvl="3" algn="ctr" rtl="0">
              <a:lnSpc>
                <a:spcPct val="100000"/>
              </a:lnSpc>
              <a:spcBef>
                <a:spcPts val="0"/>
              </a:spcBef>
              <a:spcAft>
                <a:spcPts val="0"/>
              </a:spcAft>
              <a:buClr>
                <a:srgbClr val="434343"/>
              </a:buClr>
              <a:buSzPts val="1400"/>
              <a:buNone/>
              <a:defRPr>
                <a:solidFill>
                  <a:srgbClr val="434343"/>
                </a:solidFill>
              </a:defRPr>
            </a:lvl4pPr>
            <a:lvl5pPr lvl="4" algn="ctr" rtl="0">
              <a:lnSpc>
                <a:spcPct val="100000"/>
              </a:lnSpc>
              <a:spcBef>
                <a:spcPts val="0"/>
              </a:spcBef>
              <a:spcAft>
                <a:spcPts val="0"/>
              </a:spcAft>
              <a:buClr>
                <a:srgbClr val="434343"/>
              </a:buClr>
              <a:buSzPts val="1400"/>
              <a:buNone/>
              <a:defRPr>
                <a:solidFill>
                  <a:srgbClr val="434343"/>
                </a:solidFill>
              </a:defRPr>
            </a:lvl5pPr>
            <a:lvl6pPr lvl="5" algn="ctr" rtl="0">
              <a:lnSpc>
                <a:spcPct val="100000"/>
              </a:lnSpc>
              <a:spcBef>
                <a:spcPts val="0"/>
              </a:spcBef>
              <a:spcAft>
                <a:spcPts val="0"/>
              </a:spcAft>
              <a:buClr>
                <a:srgbClr val="434343"/>
              </a:buClr>
              <a:buSzPts val="1400"/>
              <a:buNone/>
              <a:defRPr>
                <a:solidFill>
                  <a:srgbClr val="434343"/>
                </a:solidFill>
              </a:defRPr>
            </a:lvl6pPr>
            <a:lvl7pPr lvl="6" algn="ctr" rtl="0">
              <a:lnSpc>
                <a:spcPct val="100000"/>
              </a:lnSpc>
              <a:spcBef>
                <a:spcPts val="0"/>
              </a:spcBef>
              <a:spcAft>
                <a:spcPts val="0"/>
              </a:spcAft>
              <a:buClr>
                <a:srgbClr val="434343"/>
              </a:buClr>
              <a:buSzPts val="1400"/>
              <a:buNone/>
              <a:defRPr>
                <a:solidFill>
                  <a:srgbClr val="434343"/>
                </a:solidFill>
              </a:defRPr>
            </a:lvl7pPr>
            <a:lvl8pPr lvl="7" algn="ctr" rtl="0">
              <a:lnSpc>
                <a:spcPct val="100000"/>
              </a:lnSpc>
              <a:spcBef>
                <a:spcPts val="0"/>
              </a:spcBef>
              <a:spcAft>
                <a:spcPts val="0"/>
              </a:spcAft>
              <a:buClr>
                <a:srgbClr val="434343"/>
              </a:buClr>
              <a:buSzPts val="1400"/>
              <a:buNone/>
              <a:defRPr>
                <a:solidFill>
                  <a:srgbClr val="434343"/>
                </a:solidFill>
              </a:defRPr>
            </a:lvl8pPr>
            <a:lvl9pPr lvl="8" algn="ctr"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102" name="Google Shape;102;p18"/>
          <p:cNvSpPr txBox="1">
            <a:spLocks noGrp="1"/>
          </p:cNvSpPr>
          <p:nvPr>
            <p:ph type="title" idx="15"/>
          </p:nvPr>
        </p:nvSpPr>
        <p:spPr>
          <a:xfrm>
            <a:off x="618969" y="345189"/>
            <a:ext cx="4441200" cy="789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626956977"/>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matchingName="Thanks">
  <p:cSld name="Thanks">
    <p:bg>
      <p:bgPr>
        <a:noFill/>
        <a:effectLst/>
      </p:bgPr>
    </p:bg>
    <p:spTree>
      <p:nvGrpSpPr>
        <p:cNvPr id="1" name="Shape 109"/>
        <p:cNvGrpSpPr/>
        <p:nvPr/>
      </p:nvGrpSpPr>
      <p:grpSpPr>
        <a:xfrm>
          <a:off x="0" y="0"/>
          <a:ext cx="0" cy="0"/>
          <a:chOff x="0" y="0"/>
          <a:chExt cx="0" cy="0"/>
        </a:xfrm>
      </p:grpSpPr>
      <p:sp>
        <p:nvSpPr>
          <p:cNvPr id="110" name="Google Shape;110;p21"/>
          <p:cNvSpPr/>
          <p:nvPr/>
        </p:nvSpPr>
        <p:spPr>
          <a:xfrm>
            <a:off x="5305425" y="1936600"/>
            <a:ext cx="3922800" cy="1166700"/>
          </a:xfrm>
          <a:prstGeom prst="rect">
            <a:avLst/>
          </a:prstGeom>
          <a:solidFill>
            <a:schemeClr val="lt1"/>
          </a:solidFill>
          <a:ln>
            <a:noFill/>
          </a:ln>
        </p:spPr>
        <p:txBody>
          <a:bodyPr spcFirstLastPara="1" wrap="square" lIns="91425" tIns="91425" rIns="91425" bIns="91425" anchor="ctr" anchorCtr="0">
            <a:noAutofit/>
          </a:bodyPr>
          <a:lstStyle/>
          <a:p>
            <a:endParaRPr/>
          </a:p>
        </p:txBody>
      </p:sp>
      <p:sp>
        <p:nvSpPr>
          <p:cNvPr id="111" name="Google Shape;111;p21"/>
          <p:cNvSpPr/>
          <p:nvPr/>
        </p:nvSpPr>
        <p:spPr>
          <a:xfrm>
            <a:off x="0" y="75"/>
            <a:ext cx="3876600" cy="5143200"/>
          </a:xfrm>
          <a:prstGeom prst="rect">
            <a:avLst/>
          </a:prstGeom>
          <a:solidFill>
            <a:schemeClr val="lt1"/>
          </a:solidFill>
          <a:ln>
            <a:noFill/>
          </a:ln>
        </p:spPr>
        <p:txBody>
          <a:bodyPr spcFirstLastPara="1" wrap="square" lIns="91425" tIns="91425" rIns="91425" bIns="91425" anchor="ctr" anchorCtr="0">
            <a:noAutofit/>
          </a:bodyPr>
          <a:lstStyle/>
          <a:p>
            <a:endParaRPr/>
          </a:p>
        </p:txBody>
      </p:sp>
      <p:sp>
        <p:nvSpPr>
          <p:cNvPr id="112" name="Google Shape;112;p21"/>
          <p:cNvSpPr txBox="1">
            <a:spLocks noGrp="1"/>
          </p:cNvSpPr>
          <p:nvPr>
            <p:ph type="ctrTitle"/>
          </p:nvPr>
        </p:nvSpPr>
        <p:spPr>
          <a:xfrm flipH="1">
            <a:off x="5163000" y="1936600"/>
            <a:ext cx="3384900" cy="1166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9600"/>
              <a:buNone/>
              <a:defRPr sz="7200">
                <a:highlight>
                  <a:schemeClr val="lt1"/>
                </a:highlight>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endParaRPr/>
          </a:p>
        </p:txBody>
      </p:sp>
      <p:sp>
        <p:nvSpPr>
          <p:cNvPr id="113" name="Google Shape;113;p21"/>
          <p:cNvSpPr txBox="1">
            <a:spLocks noGrp="1"/>
          </p:cNvSpPr>
          <p:nvPr>
            <p:ph type="subTitle" idx="1"/>
          </p:nvPr>
        </p:nvSpPr>
        <p:spPr>
          <a:xfrm flipH="1">
            <a:off x="628878" y="539989"/>
            <a:ext cx="3384900" cy="1887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114" name="Google Shape;114;p21"/>
          <p:cNvSpPr txBox="1"/>
          <p:nvPr/>
        </p:nvSpPr>
        <p:spPr>
          <a:xfrm>
            <a:off x="610875" y="3526475"/>
            <a:ext cx="2998200" cy="670500"/>
          </a:xfrm>
          <a:prstGeom prst="rect">
            <a:avLst/>
          </a:prstGeom>
          <a:noFill/>
          <a:ln>
            <a:noFill/>
          </a:ln>
        </p:spPr>
        <p:txBody>
          <a:bodyPr spcFirstLastPara="1" wrap="square" lIns="91425" tIns="91425" rIns="91425" bIns="91425" anchor="t" anchorCtr="0">
            <a:noAutofit/>
          </a:bodyPr>
          <a:lstStyle/>
          <a:p>
            <a:pPr>
              <a:spcBef>
                <a:spcPts val="300"/>
              </a:spcBef>
            </a:pPr>
            <a:r>
              <a:rPr lang="en" sz="1200">
                <a:solidFill>
                  <a:srgbClr val="434343"/>
                </a:solidFill>
                <a:latin typeface="Maven Pro"/>
                <a:ea typeface="Maven Pro"/>
                <a:cs typeface="Maven Pro"/>
                <a:sym typeface="Maven Pro"/>
              </a:rPr>
              <a:t>CREDITS: This presentation template was created by </a:t>
            </a:r>
            <a:r>
              <a:rPr lang="en" sz="1200" b="1">
                <a:solidFill>
                  <a:srgbClr val="434343"/>
                </a:solidFill>
                <a:uFill>
                  <a:noFill/>
                </a:uFill>
                <a:latin typeface="Maven Pro"/>
                <a:ea typeface="Maven Pro"/>
                <a:cs typeface="Maven Pro"/>
                <a:sym typeface="Maven Pro"/>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200">
                <a:solidFill>
                  <a:srgbClr val="434343"/>
                </a:solidFill>
                <a:latin typeface="Maven Pro"/>
                <a:ea typeface="Maven Pro"/>
                <a:cs typeface="Maven Pro"/>
                <a:sym typeface="Maven Pro"/>
              </a:rPr>
              <a:t>, including icons by </a:t>
            </a:r>
            <a:r>
              <a:rPr lang="en" sz="1200" b="1">
                <a:solidFill>
                  <a:srgbClr val="434343"/>
                </a:solidFill>
                <a:uFill>
                  <a:noFill/>
                </a:uFill>
                <a:latin typeface="Maven Pro"/>
                <a:ea typeface="Maven Pro"/>
                <a:cs typeface="Maven Pro"/>
                <a:sym typeface="Maven Pr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200">
                <a:solidFill>
                  <a:srgbClr val="434343"/>
                </a:solidFill>
                <a:latin typeface="Maven Pro"/>
                <a:ea typeface="Maven Pro"/>
                <a:cs typeface="Maven Pro"/>
                <a:sym typeface="Maven Pro"/>
              </a:rPr>
              <a:t>, and infographics &amp; images by </a:t>
            </a:r>
            <a:r>
              <a:rPr lang="en" sz="1200" b="1">
                <a:solidFill>
                  <a:srgbClr val="434343"/>
                </a:solidFill>
                <a:uFill>
                  <a:noFill/>
                </a:uFill>
                <a:latin typeface="Maven Pro"/>
                <a:ea typeface="Maven Pro"/>
                <a:cs typeface="Maven Pro"/>
                <a:sym typeface="Maven Pr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r>
              <a:rPr lang="en" sz="1200">
                <a:solidFill>
                  <a:srgbClr val="434343"/>
                </a:solidFill>
                <a:latin typeface="Maven Pro"/>
                <a:ea typeface="Maven Pro"/>
                <a:cs typeface="Maven Pro"/>
                <a:sym typeface="Maven Pro"/>
              </a:rPr>
              <a:t>. </a:t>
            </a:r>
            <a:endParaRPr sz="1200">
              <a:solidFill>
                <a:srgbClr val="434343"/>
              </a:solidFill>
              <a:latin typeface="Maven Pro"/>
              <a:ea typeface="Maven Pro"/>
              <a:cs typeface="Maven Pro"/>
              <a:sym typeface="Maven Pro"/>
            </a:endParaRPr>
          </a:p>
        </p:txBody>
      </p:sp>
    </p:spTree>
    <p:extLst>
      <p:ext uri="{BB962C8B-B14F-4D97-AF65-F5344CB8AC3E}">
        <p14:creationId xmlns:p14="http://schemas.microsoft.com/office/powerpoint/2010/main" val="3831733088"/>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matchingName="Title and list">
  <p:cSld name="Title and list">
    <p:spTree>
      <p:nvGrpSpPr>
        <p:cNvPr id="1" name="Shape 129"/>
        <p:cNvGrpSpPr/>
        <p:nvPr/>
      </p:nvGrpSpPr>
      <p:grpSpPr>
        <a:xfrm>
          <a:off x="0" y="0"/>
          <a:ext cx="0" cy="0"/>
          <a:chOff x="0" y="0"/>
          <a:chExt cx="0" cy="0"/>
        </a:xfrm>
      </p:grpSpPr>
      <p:sp>
        <p:nvSpPr>
          <p:cNvPr id="130" name="Google Shape;130;p23"/>
          <p:cNvSpPr txBox="1">
            <a:spLocks noGrp="1"/>
          </p:cNvSpPr>
          <p:nvPr>
            <p:ph type="body" idx="1"/>
          </p:nvPr>
        </p:nvSpPr>
        <p:spPr>
          <a:xfrm>
            <a:off x="618973" y="1461925"/>
            <a:ext cx="3450300" cy="2265300"/>
          </a:xfrm>
          <a:prstGeom prst="rect">
            <a:avLst/>
          </a:prstGeom>
        </p:spPr>
        <p:txBody>
          <a:bodyPr spcFirstLastPara="1" wrap="square" lIns="91425" tIns="91425" rIns="91425" bIns="91425" anchor="t" anchorCtr="0">
            <a:noAutofit/>
          </a:bodyPr>
          <a:lstStyle>
            <a:lvl1pPr marL="457200" lvl="0" indent="-330200" rtl="0">
              <a:lnSpc>
                <a:spcPct val="100000"/>
              </a:lnSpc>
              <a:spcBef>
                <a:spcPts val="0"/>
              </a:spcBef>
              <a:spcAft>
                <a:spcPts val="0"/>
              </a:spcAft>
              <a:buSzPts val="1600"/>
              <a:buFont typeface="Nunito Light"/>
              <a:buChar char="●"/>
              <a:defRPr/>
            </a:lvl1pPr>
            <a:lvl2pPr marL="914400" lvl="1" indent="-330200" rtl="0">
              <a:spcBef>
                <a:spcPts val="0"/>
              </a:spcBef>
              <a:spcAft>
                <a:spcPts val="0"/>
              </a:spcAft>
              <a:buSzPts val="1600"/>
              <a:buFont typeface="Nunito Light"/>
              <a:buChar char="○"/>
              <a:defRPr/>
            </a:lvl2pPr>
            <a:lvl3pPr marL="1371600" lvl="2" indent="-323850" rtl="0">
              <a:spcBef>
                <a:spcPts val="1600"/>
              </a:spcBef>
              <a:spcAft>
                <a:spcPts val="0"/>
              </a:spcAft>
              <a:buSzPts val="1500"/>
              <a:buFont typeface="Nunito Light"/>
              <a:buChar char="■"/>
              <a:defRPr/>
            </a:lvl3pPr>
            <a:lvl4pPr marL="1828800" lvl="3" indent="-323850" rtl="0">
              <a:spcBef>
                <a:spcPts val="1600"/>
              </a:spcBef>
              <a:spcAft>
                <a:spcPts val="0"/>
              </a:spcAft>
              <a:buSzPts val="1500"/>
              <a:buFont typeface="Nunito Light"/>
              <a:buChar char="●"/>
              <a:defRPr/>
            </a:lvl4pPr>
            <a:lvl5pPr marL="2286000" lvl="4" indent="-317500" rtl="0">
              <a:spcBef>
                <a:spcPts val="1600"/>
              </a:spcBef>
              <a:spcAft>
                <a:spcPts val="0"/>
              </a:spcAft>
              <a:buSzPts val="1400"/>
              <a:buFont typeface="Nunito Light"/>
              <a:buChar char="○"/>
              <a:defRPr/>
            </a:lvl5pPr>
            <a:lvl6pPr marL="2743200" lvl="5" indent="-317500" rtl="0">
              <a:spcBef>
                <a:spcPts val="1600"/>
              </a:spcBef>
              <a:spcAft>
                <a:spcPts val="0"/>
              </a:spcAft>
              <a:buSzPts val="1400"/>
              <a:buFont typeface="Nunito Light"/>
              <a:buChar char="■"/>
              <a:defRPr/>
            </a:lvl6pPr>
            <a:lvl7pPr marL="3200400" lvl="6" indent="-311150" rtl="0">
              <a:spcBef>
                <a:spcPts val="1600"/>
              </a:spcBef>
              <a:spcAft>
                <a:spcPts val="0"/>
              </a:spcAft>
              <a:buSzPts val="1300"/>
              <a:buFont typeface="Nunito Light"/>
              <a:buChar char="●"/>
              <a:defRPr/>
            </a:lvl7pPr>
            <a:lvl8pPr marL="3657600" lvl="7" indent="-311150" rtl="0">
              <a:spcBef>
                <a:spcPts val="1600"/>
              </a:spcBef>
              <a:spcAft>
                <a:spcPts val="0"/>
              </a:spcAft>
              <a:buSzPts val="1300"/>
              <a:buFont typeface="Nunito Light"/>
              <a:buChar char="○"/>
              <a:defRPr/>
            </a:lvl8pPr>
            <a:lvl9pPr marL="4114800" lvl="8" indent="-304800" rtl="0">
              <a:spcBef>
                <a:spcPts val="1600"/>
              </a:spcBef>
              <a:spcAft>
                <a:spcPts val="1600"/>
              </a:spcAft>
              <a:buSzPts val="1200"/>
              <a:buFont typeface="Nunito Light"/>
              <a:buChar char="■"/>
              <a:defRPr/>
            </a:lvl9pPr>
          </a:lstStyle>
          <a:p>
            <a:endParaRPr/>
          </a:p>
        </p:txBody>
      </p:sp>
      <p:sp>
        <p:nvSpPr>
          <p:cNvPr id="131" name="Google Shape;131;p23"/>
          <p:cNvSpPr txBox="1">
            <a:spLocks noGrp="1"/>
          </p:cNvSpPr>
          <p:nvPr>
            <p:ph type="title"/>
          </p:nvPr>
        </p:nvSpPr>
        <p:spPr>
          <a:xfrm>
            <a:off x="618969" y="345189"/>
            <a:ext cx="4441200" cy="789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2" name="Google Shape;132;p23"/>
          <p:cNvSpPr txBox="1">
            <a:spLocks noGrp="1"/>
          </p:cNvSpPr>
          <p:nvPr>
            <p:ph type="body" idx="2"/>
          </p:nvPr>
        </p:nvSpPr>
        <p:spPr>
          <a:xfrm>
            <a:off x="4927648" y="1461925"/>
            <a:ext cx="3450300" cy="2265300"/>
          </a:xfrm>
          <a:prstGeom prst="rect">
            <a:avLst/>
          </a:prstGeom>
        </p:spPr>
        <p:txBody>
          <a:bodyPr spcFirstLastPara="1" wrap="square" lIns="91425" tIns="91425" rIns="91425" bIns="91425" anchor="t" anchorCtr="0">
            <a:noAutofit/>
          </a:bodyPr>
          <a:lstStyle>
            <a:lvl1pPr marL="457200" lvl="0" indent="-330200" rtl="0">
              <a:lnSpc>
                <a:spcPct val="100000"/>
              </a:lnSpc>
              <a:spcBef>
                <a:spcPts val="0"/>
              </a:spcBef>
              <a:spcAft>
                <a:spcPts val="0"/>
              </a:spcAft>
              <a:buSzPts val="1600"/>
              <a:buFont typeface="Nunito Light"/>
              <a:buChar char="●"/>
              <a:defRPr/>
            </a:lvl1pPr>
            <a:lvl2pPr marL="914400" lvl="1" indent="-330200" rtl="0">
              <a:spcBef>
                <a:spcPts val="0"/>
              </a:spcBef>
              <a:spcAft>
                <a:spcPts val="0"/>
              </a:spcAft>
              <a:buSzPts val="1600"/>
              <a:buFont typeface="Nunito Light"/>
              <a:buChar char="○"/>
              <a:defRPr/>
            </a:lvl2pPr>
            <a:lvl3pPr marL="1371600" lvl="2" indent="-323850" rtl="0">
              <a:spcBef>
                <a:spcPts val="1600"/>
              </a:spcBef>
              <a:spcAft>
                <a:spcPts val="0"/>
              </a:spcAft>
              <a:buSzPts val="1500"/>
              <a:buFont typeface="Nunito Light"/>
              <a:buChar char="■"/>
              <a:defRPr/>
            </a:lvl3pPr>
            <a:lvl4pPr marL="1828800" lvl="3" indent="-323850" rtl="0">
              <a:spcBef>
                <a:spcPts val="1600"/>
              </a:spcBef>
              <a:spcAft>
                <a:spcPts val="0"/>
              </a:spcAft>
              <a:buSzPts val="1500"/>
              <a:buFont typeface="Nunito Light"/>
              <a:buChar char="●"/>
              <a:defRPr/>
            </a:lvl4pPr>
            <a:lvl5pPr marL="2286000" lvl="4" indent="-317500" rtl="0">
              <a:spcBef>
                <a:spcPts val="1600"/>
              </a:spcBef>
              <a:spcAft>
                <a:spcPts val="0"/>
              </a:spcAft>
              <a:buSzPts val="1400"/>
              <a:buFont typeface="Nunito Light"/>
              <a:buChar char="○"/>
              <a:defRPr/>
            </a:lvl5pPr>
            <a:lvl6pPr marL="2743200" lvl="5" indent="-317500" rtl="0">
              <a:spcBef>
                <a:spcPts val="1600"/>
              </a:spcBef>
              <a:spcAft>
                <a:spcPts val="0"/>
              </a:spcAft>
              <a:buSzPts val="1400"/>
              <a:buFont typeface="Nunito Light"/>
              <a:buChar char="■"/>
              <a:defRPr/>
            </a:lvl6pPr>
            <a:lvl7pPr marL="3200400" lvl="6" indent="-311150" rtl="0">
              <a:spcBef>
                <a:spcPts val="1600"/>
              </a:spcBef>
              <a:spcAft>
                <a:spcPts val="0"/>
              </a:spcAft>
              <a:buSzPts val="1300"/>
              <a:buFont typeface="Nunito Light"/>
              <a:buChar char="●"/>
              <a:defRPr/>
            </a:lvl7pPr>
            <a:lvl8pPr marL="3657600" lvl="7" indent="-311150" rtl="0">
              <a:spcBef>
                <a:spcPts val="1600"/>
              </a:spcBef>
              <a:spcAft>
                <a:spcPts val="0"/>
              </a:spcAft>
              <a:buSzPts val="1300"/>
              <a:buFont typeface="Nunito Light"/>
              <a:buChar char="○"/>
              <a:defRPr/>
            </a:lvl8pPr>
            <a:lvl9pPr marL="4114800" lvl="8" indent="-304800" rtl="0">
              <a:spcBef>
                <a:spcPts val="1600"/>
              </a:spcBef>
              <a:spcAft>
                <a:spcPts val="1600"/>
              </a:spcAft>
              <a:buSzPts val="1200"/>
              <a:buFont typeface="Nunito Light"/>
              <a:buChar char="■"/>
              <a:defRPr/>
            </a:lvl9pPr>
          </a:lstStyle>
          <a:p>
            <a:endParaRPr/>
          </a:p>
        </p:txBody>
      </p:sp>
    </p:spTree>
    <p:extLst>
      <p:ext uri="{BB962C8B-B14F-4D97-AF65-F5344CB8AC3E}">
        <p14:creationId xmlns:p14="http://schemas.microsoft.com/office/powerpoint/2010/main" val="2697037333"/>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33"/>
        <p:cNvGrpSpPr/>
        <p:nvPr/>
      </p:nvGrpSpPr>
      <p:grpSpPr>
        <a:xfrm>
          <a:off x="0" y="0"/>
          <a:ext cx="0" cy="0"/>
          <a:chOff x="0" y="0"/>
          <a:chExt cx="0" cy="0"/>
        </a:xfrm>
      </p:grpSpPr>
    </p:spTree>
    <p:extLst>
      <p:ext uri="{BB962C8B-B14F-4D97-AF65-F5344CB8AC3E}">
        <p14:creationId xmlns:p14="http://schemas.microsoft.com/office/powerpoint/2010/main" val="2140666120"/>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4"/>
        <p:cNvGrpSpPr/>
        <p:nvPr/>
      </p:nvGrpSpPr>
      <p:grpSpPr>
        <a:xfrm>
          <a:off x="0" y="0"/>
          <a:ext cx="0" cy="0"/>
          <a:chOff x="0" y="0"/>
          <a:chExt cx="0" cy="0"/>
        </a:xfrm>
      </p:grpSpPr>
    </p:spTree>
    <p:extLst>
      <p:ext uri="{BB962C8B-B14F-4D97-AF65-F5344CB8AC3E}">
        <p14:creationId xmlns:p14="http://schemas.microsoft.com/office/powerpoint/2010/main" val="147781723"/>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592850" y="2257100"/>
            <a:ext cx="5958300" cy="9432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2"/>
              </a:buClr>
              <a:buSzPts val="5200"/>
              <a:buNone/>
              <a:defRPr sz="5200">
                <a:solidFill>
                  <a:schemeClr val="lt2"/>
                </a:solidFill>
              </a:defRPr>
            </a:lvl1pPr>
            <a:lvl2pPr lvl="1" algn="ctr">
              <a:spcBef>
                <a:spcPts val="0"/>
              </a:spcBef>
              <a:spcAft>
                <a:spcPts val="0"/>
              </a:spcAft>
              <a:buClr>
                <a:schemeClr val="lt2"/>
              </a:buClr>
              <a:buSzPts val="5200"/>
              <a:buNone/>
              <a:defRPr sz="5200">
                <a:solidFill>
                  <a:schemeClr val="lt2"/>
                </a:solidFill>
              </a:defRPr>
            </a:lvl2pPr>
            <a:lvl3pPr lvl="2" algn="ctr">
              <a:spcBef>
                <a:spcPts val="0"/>
              </a:spcBef>
              <a:spcAft>
                <a:spcPts val="0"/>
              </a:spcAft>
              <a:buClr>
                <a:schemeClr val="lt2"/>
              </a:buClr>
              <a:buSzPts val="5200"/>
              <a:buNone/>
              <a:defRPr sz="5200">
                <a:solidFill>
                  <a:schemeClr val="lt2"/>
                </a:solidFill>
              </a:defRPr>
            </a:lvl3pPr>
            <a:lvl4pPr lvl="3" algn="ctr">
              <a:spcBef>
                <a:spcPts val="0"/>
              </a:spcBef>
              <a:spcAft>
                <a:spcPts val="0"/>
              </a:spcAft>
              <a:buClr>
                <a:schemeClr val="lt2"/>
              </a:buClr>
              <a:buSzPts val="5200"/>
              <a:buNone/>
              <a:defRPr sz="5200">
                <a:solidFill>
                  <a:schemeClr val="lt2"/>
                </a:solidFill>
              </a:defRPr>
            </a:lvl4pPr>
            <a:lvl5pPr lvl="4" algn="ctr">
              <a:spcBef>
                <a:spcPts val="0"/>
              </a:spcBef>
              <a:spcAft>
                <a:spcPts val="0"/>
              </a:spcAft>
              <a:buClr>
                <a:schemeClr val="lt2"/>
              </a:buClr>
              <a:buSzPts val="5200"/>
              <a:buNone/>
              <a:defRPr sz="5200">
                <a:solidFill>
                  <a:schemeClr val="lt2"/>
                </a:solidFill>
              </a:defRPr>
            </a:lvl5pPr>
            <a:lvl6pPr lvl="5" algn="ctr">
              <a:spcBef>
                <a:spcPts val="0"/>
              </a:spcBef>
              <a:spcAft>
                <a:spcPts val="0"/>
              </a:spcAft>
              <a:buClr>
                <a:schemeClr val="lt2"/>
              </a:buClr>
              <a:buSzPts val="5200"/>
              <a:buNone/>
              <a:defRPr sz="5200">
                <a:solidFill>
                  <a:schemeClr val="lt2"/>
                </a:solidFill>
              </a:defRPr>
            </a:lvl6pPr>
            <a:lvl7pPr lvl="6" algn="ctr">
              <a:spcBef>
                <a:spcPts val="0"/>
              </a:spcBef>
              <a:spcAft>
                <a:spcPts val="0"/>
              </a:spcAft>
              <a:buClr>
                <a:schemeClr val="lt2"/>
              </a:buClr>
              <a:buSzPts val="5200"/>
              <a:buNone/>
              <a:defRPr sz="5200">
                <a:solidFill>
                  <a:schemeClr val="lt2"/>
                </a:solidFill>
              </a:defRPr>
            </a:lvl7pPr>
            <a:lvl8pPr lvl="7" algn="ctr">
              <a:spcBef>
                <a:spcPts val="0"/>
              </a:spcBef>
              <a:spcAft>
                <a:spcPts val="0"/>
              </a:spcAft>
              <a:buClr>
                <a:schemeClr val="lt2"/>
              </a:buClr>
              <a:buSzPts val="5200"/>
              <a:buNone/>
              <a:defRPr sz="5200">
                <a:solidFill>
                  <a:schemeClr val="lt2"/>
                </a:solidFill>
              </a:defRPr>
            </a:lvl8pPr>
            <a:lvl9pPr lvl="8" algn="ctr">
              <a:spcBef>
                <a:spcPts val="0"/>
              </a:spcBef>
              <a:spcAft>
                <a:spcPts val="0"/>
              </a:spcAft>
              <a:buClr>
                <a:schemeClr val="lt2"/>
              </a:buClr>
              <a:buSzPts val="5200"/>
              <a:buNone/>
              <a:defRPr sz="5200">
                <a:solidFill>
                  <a:schemeClr val="lt2"/>
                </a:solidFill>
              </a:defRPr>
            </a:lvl9pPr>
          </a:lstStyle>
          <a:p>
            <a:endParaRPr/>
          </a:p>
        </p:txBody>
      </p:sp>
      <p:sp>
        <p:nvSpPr>
          <p:cNvPr id="10" name="Google Shape;10;p2"/>
          <p:cNvSpPr txBox="1">
            <a:spLocks noGrp="1"/>
          </p:cNvSpPr>
          <p:nvPr>
            <p:ph type="subTitle" idx="1"/>
          </p:nvPr>
        </p:nvSpPr>
        <p:spPr>
          <a:xfrm>
            <a:off x="2617650" y="1786700"/>
            <a:ext cx="3908700" cy="470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800"/>
              <a:buFont typeface="Source Sans Pro"/>
              <a:buNone/>
              <a:defRPr>
                <a:latin typeface="Source Sans Pro"/>
                <a:ea typeface="Source Sans Pro"/>
                <a:cs typeface="Source Sans Pro"/>
                <a:sym typeface="Source Sans Pro"/>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900108">
            <a:off x="7586327"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12" name="Google Shape;12;p2"/>
          <p:cNvSpPr/>
          <p:nvPr/>
        </p:nvSpPr>
        <p:spPr>
          <a:xfrm>
            <a:off x="0" y="0"/>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4169130977"/>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hasCustomPrompt="1"/>
          </p:nvPr>
        </p:nvSpPr>
        <p:spPr>
          <a:xfrm>
            <a:off x="3781075" y="1635450"/>
            <a:ext cx="1714500" cy="973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6000"/>
              <a:buNone/>
              <a:defRPr sz="60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5" name="Google Shape;15;p3"/>
          <p:cNvSpPr txBox="1">
            <a:spLocks noGrp="1"/>
          </p:cNvSpPr>
          <p:nvPr>
            <p:ph type="title" idx="2"/>
          </p:nvPr>
        </p:nvSpPr>
        <p:spPr>
          <a:xfrm>
            <a:off x="2343300" y="2406625"/>
            <a:ext cx="4457700" cy="609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3000"/>
              <a:buNone/>
              <a:defRPr sz="3000">
                <a:solidFill>
                  <a:schemeClr val="lt2"/>
                </a:solidFill>
              </a:defRPr>
            </a:lvl1pPr>
            <a:lvl2pPr lvl="1" rtl="0">
              <a:spcBef>
                <a:spcPts val="0"/>
              </a:spcBef>
              <a:spcAft>
                <a:spcPts val="0"/>
              </a:spcAft>
              <a:buClr>
                <a:schemeClr val="lt2"/>
              </a:buClr>
              <a:buSzPts val="2800"/>
              <a:buNone/>
              <a:defRPr>
                <a:solidFill>
                  <a:schemeClr val="lt2"/>
                </a:solidFill>
              </a:defRPr>
            </a:lvl2pPr>
            <a:lvl3pPr lvl="2" rtl="0">
              <a:spcBef>
                <a:spcPts val="0"/>
              </a:spcBef>
              <a:spcAft>
                <a:spcPts val="0"/>
              </a:spcAft>
              <a:buClr>
                <a:schemeClr val="lt2"/>
              </a:buClr>
              <a:buSzPts val="2800"/>
              <a:buNone/>
              <a:defRPr>
                <a:solidFill>
                  <a:schemeClr val="lt2"/>
                </a:solidFill>
              </a:defRPr>
            </a:lvl3pPr>
            <a:lvl4pPr lvl="3" rtl="0">
              <a:spcBef>
                <a:spcPts val="0"/>
              </a:spcBef>
              <a:spcAft>
                <a:spcPts val="0"/>
              </a:spcAft>
              <a:buClr>
                <a:schemeClr val="lt2"/>
              </a:buClr>
              <a:buSzPts val="2800"/>
              <a:buNone/>
              <a:defRPr>
                <a:solidFill>
                  <a:schemeClr val="lt2"/>
                </a:solidFill>
              </a:defRPr>
            </a:lvl4pPr>
            <a:lvl5pPr lvl="4" rtl="0">
              <a:spcBef>
                <a:spcPts val="0"/>
              </a:spcBef>
              <a:spcAft>
                <a:spcPts val="0"/>
              </a:spcAft>
              <a:buClr>
                <a:schemeClr val="lt2"/>
              </a:buClr>
              <a:buSzPts val="2800"/>
              <a:buNone/>
              <a:defRPr>
                <a:solidFill>
                  <a:schemeClr val="lt2"/>
                </a:solidFill>
              </a:defRPr>
            </a:lvl5pPr>
            <a:lvl6pPr lvl="5" rtl="0">
              <a:spcBef>
                <a:spcPts val="0"/>
              </a:spcBef>
              <a:spcAft>
                <a:spcPts val="0"/>
              </a:spcAft>
              <a:buClr>
                <a:schemeClr val="lt2"/>
              </a:buClr>
              <a:buSzPts val="2800"/>
              <a:buNone/>
              <a:defRPr>
                <a:solidFill>
                  <a:schemeClr val="lt2"/>
                </a:solidFill>
              </a:defRPr>
            </a:lvl6pPr>
            <a:lvl7pPr lvl="6" rtl="0">
              <a:spcBef>
                <a:spcPts val="0"/>
              </a:spcBef>
              <a:spcAft>
                <a:spcPts val="0"/>
              </a:spcAft>
              <a:buClr>
                <a:schemeClr val="lt2"/>
              </a:buClr>
              <a:buSzPts val="2800"/>
              <a:buNone/>
              <a:defRPr>
                <a:solidFill>
                  <a:schemeClr val="lt2"/>
                </a:solidFill>
              </a:defRPr>
            </a:lvl7pPr>
            <a:lvl8pPr lvl="7" rtl="0">
              <a:spcBef>
                <a:spcPts val="0"/>
              </a:spcBef>
              <a:spcAft>
                <a:spcPts val="0"/>
              </a:spcAft>
              <a:buClr>
                <a:schemeClr val="lt2"/>
              </a:buClr>
              <a:buSzPts val="2800"/>
              <a:buNone/>
              <a:defRPr>
                <a:solidFill>
                  <a:schemeClr val="lt2"/>
                </a:solidFill>
              </a:defRPr>
            </a:lvl8pPr>
            <a:lvl9pPr lvl="8" rtl="0">
              <a:spcBef>
                <a:spcPts val="0"/>
              </a:spcBef>
              <a:spcAft>
                <a:spcPts val="0"/>
              </a:spcAft>
              <a:buClr>
                <a:schemeClr val="lt2"/>
              </a:buClr>
              <a:buSzPts val="2800"/>
              <a:buNone/>
              <a:defRPr>
                <a:solidFill>
                  <a:schemeClr val="lt2"/>
                </a:solidFill>
              </a:defRPr>
            </a:lvl9pPr>
          </a:lstStyle>
          <a:p>
            <a:endParaRPr/>
          </a:p>
        </p:txBody>
      </p:sp>
      <p:sp>
        <p:nvSpPr>
          <p:cNvPr id="16" name="Google Shape;16;p3"/>
          <p:cNvSpPr/>
          <p:nvPr/>
        </p:nvSpPr>
        <p:spPr>
          <a:xfrm>
            <a:off x="3515050" y="540000"/>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17" name="Google Shape;17;p3"/>
          <p:cNvSpPr/>
          <p:nvPr/>
        </p:nvSpPr>
        <p:spPr>
          <a:xfrm>
            <a:off x="720000" y="4341175"/>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18" name="Google Shape;18;p3"/>
          <p:cNvSpPr/>
          <p:nvPr/>
        </p:nvSpPr>
        <p:spPr>
          <a:xfrm>
            <a:off x="0" y="0"/>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9" name="Google Shape;19;p3"/>
          <p:cNvSpPr/>
          <p:nvPr/>
        </p:nvSpPr>
        <p:spPr>
          <a:xfrm rot="10800000">
            <a:off x="760342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20" name="Google Shape;20;p3"/>
          <p:cNvSpPr txBox="1">
            <a:spLocks noGrp="1"/>
          </p:cNvSpPr>
          <p:nvPr>
            <p:ph type="subTitle" idx="1"/>
          </p:nvPr>
        </p:nvSpPr>
        <p:spPr>
          <a:xfrm>
            <a:off x="2343300" y="2895900"/>
            <a:ext cx="4457700" cy="456000"/>
          </a:xfrm>
          <a:prstGeom prst="rect">
            <a:avLst/>
          </a:prstGeom>
        </p:spPr>
        <p:txBody>
          <a:bodyPr spcFirstLastPara="1" wrap="square" lIns="91425" tIns="91425" rIns="91425" bIns="91425" anchor="t" anchorCtr="0">
            <a:noAutofit/>
          </a:bodyPr>
          <a:lstStyle>
            <a:lvl1pPr lvl="0" algn="ctr">
              <a:spcBef>
                <a:spcPts val="0"/>
              </a:spcBef>
              <a:spcAft>
                <a:spcPts val="0"/>
              </a:spcAft>
              <a:buSzPts val="1800"/>
              <a:buNon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Tree>
    <p:extLst>
      <p:ext uri="{BB962C8B-B14F-4D97-AF65-F5344CB8AC3E}">
        <p14:creationId xmlns:p14="http://schemas.microsoft.com/office/powerpoint/2010/main" val="4149393460"/>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1"/>
        </a:solid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1192350" y="1286875"/>
            <a:ext cx="6759300" cy="31728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SzPts val="1200"/>
              <a:buChar char="●"/>
              <a:defRPr sz="1200"/>
            </a:lvl1pPr>
            <a:lvl2pPr marL="914400" lvl="1" indent="-304800">
              <a:lnSpc>
                <a:spcPct val="100000"/>
              </a:lnSpc>
              <a:spcBef>
                <a:spcPts val="1600"/>
              </a:spcBef>
              <a:spcAft>
                <a:spcPts val="0"/>
              </a:spcAft>
              <a:buSzPts val="1200"/>
              <a:buChar char="○"/>
              <a:defRPr sz="1200"/>
            </a:lvl2pPr>
            <a:lvl3pPr marL="1371600" lvl="2" indent="-304800">
              <a:lnSpc>
                <a:spcPct val="100000"/>
              </a:lnSpc>
              <a:spcBef>
                <a:spcPts val="1600"/>
              </a:spcBef>
              <a:spcAft>
                <a:spcPts val="0"/>
              </a:spcAft>
              <a:buSzPts val="1200"/>
              <a:buChar char="■"/>
              <a:defRPr sz="1200"/>
            </a:lvl3pPr>
            <a:lvl4pPr marL="1828800" lvl="3" indent="-304800">
              <a:lnSpc>
                <a:spcPct val="100000"/>
              </a:lnSpc>
              <a:spcBef>
                <a:spcPts val="1600"/>
              </a:spcBef>
              <a:spcAft>
                <a:spcPts val="0"/>
              </a:spcAft>
              <a:buSzPts val="1200"/>
              <a:buChar char="●"/>
              <a:defRPr sz="1200"/>
            </a:lvl4pPr>
            <a:lvl5pPr marL="2286000" lvl="4" indent="-304800">
              <a:lnSpc>
                <a:spcPct val="100000"/>
              </a:lnSpc>
              <a:spcBef>
                <a:spcPts val="1600"/>
              </a:spcBef>
              <a:spcAft>
                <a:spcPts val="0"/>
              </a:spcAft>
              <a:buSzPts val="1200"/>
              <a:buChar char="○"/>
              <a:defRPr sz="1200"/>
            </a:lvl5pPr>
            <a:lvl6pPr marL="2743200" lvl="5" indent="-304800">
              <a:lnSpc>
                <a:spcPct val="100000"/>
              </a:lnSpc>
              <a:spcBef>
                <a:spcPts val="1600"/>
              </a:spcBef>
              <a:spcAft>
                <a:spcPts val="0"/>
              </a:spcAft>
              <a:buSzPts val="1200"/>
              <a:buChar char="■"/>
              <a:defRPr sz="1200"/>
            </a:lvl6pPr>
            <a:lvl7pPr marL="3200400" lvl="6" indent="-304800">
              <a:lnSpc>
                <a:spcPct val="100000"/>
              </a:lnSpc>
              <a:spcBef>
                <a:spcPts val="1600"/>
              </a:spcBef>
              <a:spcAft>
                <a:spcPts val="0"/>
              </a:spcAft>
              <a:buSzPts val="1200"/>
              <a:buChar char="●"/>
              <a:defRPr sz="1200"/>
            </a:lvl7pPr>
            <a:lvl8pPr marL="3657600" lvl="7" indent="-304800">
              <a:lnSpc>
                <a:spcPct val="100000"/>
              </a:lnSpc>
              <a:spcBef>
                <a:spcPts val="1600"/>
              </a:spcBef>
              <a:spcAft>
                <a:spcPts val="0"/>
              </a:spcAft>
              <a:buSzPts val="1200"/>
              <a:buChar char="○"/>
              <a:defRPr sz="1200"/>
            </a:lvl8pPr>
            <a:lvl9pPr marL="4114800" lvl="8" indent="-304800">
              <a:lnSpc>
                <a:spcPct val="100000"/>
              </a:lnSpc>
              <a:spcBef>
                <a:spcPts val="1600"/>
              </a:spcBef>
              <a:spcAft>
                <a:spcPts val="1600"/>
              </a:spcAft>
              <a:buSzPts val="1200"/>
              <a:buChar char="■"/>
              <a:defRPr sz="1200"/>
            </a:lvl9pPr>
          </a:lstStyle>
          <a:p>
            <a:endParaRPr/>
          </a:p>
        </p:txBody>
      </p:sp>
      <p:sp>
        <p:nvSpPr>
          <p:cNvPr id="23" name="Google Shape;23;p4"/>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24" name="Google Shape;24;p4"/>
          <p:cNvSpPr txBox="1">
            <a:spLocks noGrp="1"/>
          </p:cNvSpPr>
          <p:nvPr>
            <p:ph type="title"/>
          </p:nvPr>
        </p:nvSpPr>
        <p:spPr>
          <a:xfrm>
            <a:off x="2410375" y="540000"/>
            <a:ext cx="60135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874557146"/>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720000" y="540000"/>
            <a:ext cx="3852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27" name="Google Shape;27;p5"/>
          <p:cNvSpPr txBox="1">
            <a:spLocks noGrp="1"/>
          </p:cNvSpPr>
          <p:nvPr>
            <p:ph type="subTitle" idx="1"/>
          </p:nvPr>
        </p:nvSpPr>
        <p:spPr>
          <a:xfrm>
            <a:off x="1976600" y="2953650"/>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8" name="Google Shape;28;p5"/>
          <p:cNvSpPr txBox="1">
            <a:spLocks noGrp="1"/>
          </p:cNvSpPr>
          <p:nvPr>
            <p:ph type="subTitle" idx="2"/>
          </p:nvPr>
        </p:nvSpPr>
        <p:spPr>
          <a:xfrm>
            <a:off x="5748500" y="2953650"/>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9" name="Google Shape;29;p5"/>
          <p:cNvSpPr/>
          <p:nvPr/>
        </p:nvSpPr>
        <p:spPr>
          <a:xfrm>
            <a:off x="4867275" y="540000"/>
            <a:ext cx="3556800" cy="227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30" name="Google Shape;30;p5"/>
          <p:cNvSpPr txBox="1">
            <a:spLocks noGrp="1"/>
          </p:cNvSpPr>
          <p:nvPr>
            <p:ph type="subTitle" idx="3"/>
          </p:nvPr>
        </p:nvSpPr>
        <p:spPr>
          <a:xfrm>
            <a:off x="1976925" y="2636375"/>
            <a:ext cx="22857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1" name="Google Shape;31;p5"/>
          <p:cNvSpPr txBox="1">
            <a:spLocks noGrp="1"/>
          </p:cNvSpPr>
          <p:nvPr>
            <p:ph type="subTitle" idx="4"/>
          </p:nvPr>
        </p:nvSpPr>
        <p:spPr>
          <a:xfrm>
            <a:off x="5748500" y="2636375"/>
            <a:ext cx="22857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2" name="Google Shape;32;p5"/>
          <p:cNvSpPr/>
          <p:nvPr/>
        </p:nvSpPr>
        <p:spPr>
          <a:xfrm rot="10800000" flipH="1">
            <a:off x="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622157555"/>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35" name="Google Shape;35;p6"/>
          <p:cNvSpPr txBox="1">
            <a:spLocks noGrp="1"/>
          </p:cNvSpPr>
          <p:nvPr>
            <p:ph type="title"/>
          </p:nvPr>
        </p:nvSpPr>
        <p:spPr>
          <a:xfrm>
            <a:off x="3657825" y="540000"/>
            <a:ext cx="47661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00769670"/>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36"/>
        <p:cNvGrpSpPr/>
        <p:nvPr/>
      </p:nvGrpSpPr>
      <p:grpSpPr>
        <a:xfrm>
          <a:off x="0" y="0"/>
          <a:ext cx="0" cy="0"/>
          <a:chOff x="0" y="0"/>
          <a:chExt cx="0" cy="0"/>
        </a:xfrm>
      </p:grpSpPr>
      <p:sp>
        <p:nvSpPr>
          <p:cNvPr id="37" name="Google Shape;37;p7"/>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38" name="Google Shape;38;p7"/>
          <p:cNvSpPr txBox="1">
            <a:spLocks noGrp="1"/>
          </p:cNvSpPr>
          <p:nvPr>
            <p:ph type="title"/>
          </p:nvPr>
        </p:nvSpPr>
        <p:spPr>
          <a:xfrm>
            <a:off x="3657825" y="540000"/>
            <a:ext cx="47661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 name="Google Shape;39;p7"/>
          <p:cNvSpPr txBox="1">
            <a:spLocks noGrp="1"/>
          </p:cNvSpPr>
          <p:nvPr>
            <p:ph type="subTitle" idx="1"/>
          </p:nvPr>
        </p:nvSpPr>
        <p:spPr>
          <a:xfrm>
            <a:off x="4278250" y="1258300"/>
            <a:ext cx="4145700" cy="727800"/>
          </a:xfrm>
          <a:prstGeom prst="rect">
            <a:avLst/>
          </a:prstGeom>
        </p:spPr>
        <p:txBody>
          <a:bodyPr spcFirstLastPara="1" wrap="square" lIns="91425" tIns="91425" rIns="91425" bIns="91425" anchor="t" anchorCtr="0">
            <a:noAutofit/>
          </a:bodyPr>
          <a:lstStyle>
            <a:lvl1pPr lvl="0" algn="r">
              <a:spcBef>
                <a:spcPts val="0"/>
              </a:spcBef>
              <a:spcAft>
                <a:spcPts val="0"/>
              </a:spcAft>
              <a:buNone/>
              <a:defRPr/>
            </a:lvl1pPr>
            <a:lvl2pPr lvl="1" algn="r">
              <a:spcBef>
                <a:spcPts val="1600"/>
              </a:spcBef>
              <a:spcAft>
                <a:spcPts val="0"/>
              </a:spcAft>
              <a:buNone/>
              <a:defRPr/>
            </a:lvl2pPr>
            <a:lvl3pPr lvl="2" algn="r">
              <a:spcBef>
                <a:spcPts val="1600"/>
              </a:spcBef>
              <a:spcAft>
                <a:spcPts val="0"/>
              </a:spcAft>
              <a:buNone/>
              <a:defRPr/>
            </a:lvl3pPr>
            <a:lvl4pPr lvl="3" algn="r">
              <a:spcBef>
                <a:spcPts val="1600"/>
              </a:spcBef>
              <a:spcAft>
                <a:spcPts val="0"/>
              </a:spcAft>
              <a:buNone/>
              <a:defRPr/>
            </a:lvl4pPr>
            <a:lvl5pPr lvl="4" algn="r">
              <a:spcBef>
                <a:spcPts val="1600"/>
              </a:spcBef>
              <a:spcAft>
                <a:spcPts val="0"/>
              </a:spcAft>
              <a:buNone/>
              <a:defRPr/>
            </a:lvl5pPr>
            <a:lvl6pPr lvl="5" algn="r">
              <a:spcBef>
                <a:spcPts val="1600"/>
              </a:spcBef>
              <a:spcAft>
                <a:spcPts val="0"/>
              </a:spcAft>
              <a:buNone/>
              <a:defRPr/>
            </a:lvl6pPr>
            <a:lvl7pPr lvl="6" algn="r">
              <a:spcBef>
                <a:spcPts val="1600"/>
              </a:spcBef>
              <a:spcAft>
                <a:spcPts val="0"/>
              </a:spcAft>
              <a:buNone/>
              <a:defRPr/>
            </a:lvl7pPr>
            <a:lvl8pPr lvl="7" algn="r">
              <a:spcBef>
                <a:spcPts val="1600"/>
              </a:spcBef>
              <a:spcAft>
                <a:spcPts val="0"/>
              </a:spcAft>
              <a:buNone/>
              <a:defRPr/>
            </a:lvl8pPr>
            <a:lvl9pPr lvl="8" algn="r">
              <a:spcBef>
                <a:spcPts val="1600"/>
              </a:spcBef>
              <a:spcAft>
                <a:spcPts val="1600"/>
              </a:spcAft>
              <a:buNone/>
              <a:defRPr/>
            </a:lvl9pPr>
          </a:lstStyle>
          <a:p>
            <a:endParaRPr/>
          </a:p>
        </p:txBody>
      </p:sp>
    </p:spTree>
    <p:extLst>
      <p:ext uri="{BB962C8B-B14F-4D97-AF65-F5344CB8AC3E}">
        <p14:creationId xmlns:p14="http://schemas.microsoft.com/office/powerpoint/2010/main" val="1521791332"/>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1"/>
        </a:solidFill>
        <a:effectLst/>
      </p:bgPr>
    </p:bg>
    <p:spTree>
      <p:nvGrpSpPr>
        <p:cNvPr id="1" name="Shape 40"/>
        <p:cNvGrpSpPr/>
        <p:nvPr/>
      </p:nvGrpSpPr>
      <p:grpSpPr>
        <a:xfrm>
          <a:off x="0" y="0"/>
          <a:ext cx="0" cy="0"/>
          <a:chOff x="0" y="0"/>
          <a:chExt cx="0" cy="0"/>
        </a:xfrm>
      </p:grpSpPr>
      <p:sp>
        <p:nvSpPr>
          <p:cNvPr id="41" name="Google Shape;41;p8"/>
          <p:cNvSpPr txBox="1">
            <a:spLocks noGrp="1"/>
          </p:cNvSpPr>
          <p:nvPr>
            <p:ph type="ctrTitle"/>
          </p:nvPr>
        </p:nvSpPr>
        <p:spPr>
          <a:xfrm>
            <a:off x="1566750" y="1538250"/>
            <a:ext cx="6010500" cy="2067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6000"/>
              <a:buNone/>
              <a:defRPr sz="6000">
                <a:solidFill>
                  <a:schemeClr val="lt2"/>
                </a:solidFill>
              </a:defRPr>
            </a:lvl1pPr>
            <a:lvl2pPr lvl="1" algn="ctr" rtl="0">
              <a:spcBef>
                <a:spcPts val="0"/>
              </a:spcBef>
              <a:spcAft>
                <a:spcPts val="0"/>
              </a:spcAft>
              <a:buClr>
                <a:schemeClr val="lt2"/>
              </a:buClr>
              <a:buSzPts val="5200"/>
              <a:buNone/>
              <a:defRPr sz="5200">
                <a:solidFill>
                  <a:schemeClr val="lt2"/>
                </a:solidFill>
              </a:defRPr>
            </a:lvl2pPr>
            <a:lvl3pPr lvl="2" algn="ctr" rtl="0">
              <a:spcBef>
                <a:spcPts val="0"/>
              </a:spcBef>
              <a:spcAft>
                <a:spcPts val="0"/>
              </a:spcAft>
              <a:buClr>
                <a:schemeClr val="lt2"/>
              </a:buClr>
              <a:buSzPts val="5200"/>
              <a:buNone/>
              <a:defRPr sz="5200">
                <a:solidFill>
                  <a:schemeClr val="lt2"/>
                </a:solidFill>
              </a:defRPr>
            </a:lvl3pPr>
            <a:lvl4pPr lvl="3" algn="ctr" rtl="0">
              <a:spcBef>
                <a:spcPts val="0"/>
              </a:spcBef>
              <a:spcAft>
                <a:spcPts val="0"/>
              </a:spcAft>
              <a:buClr>
                <a:schemeClr val="lt2"/>
              </a:buClr>
              <a:buSzPts val="5200"/>
              <a:buNone/>
              <a:defRPr sz="5200">
                <a:solidFill>
                  <a:schemeClr val="lt2"/>
                </a:solidFill>
              </a:defRPr>
            </a:lvl4pPr>
            <a:lvl5pPr lvl="4" algn="ctr" rtl="0">
              <a:spcBef>
                <a:spcPts val="0"/>
              </a:spcBef>
              <a:spcAft>
                <a:spcPts val="0"/>
              </a:spcAft>
              <a:buClr>
                <a:schemeClr val="lt2"/>
              </a:buClr>
              <a:buSzPts val="5200"/>
              <a:buNone/>
              <a:defRPr sz="5200">
                <a:solidFill>
                  <a:schemeClr val="lt2"/>
                </a:solidFill>
              </a:defRPr>
            </a:lvl5pPr>
            <a:lvl6pPr lvl="5" algn="ctr" rtl="0">
              <a:spcBef>
                <a:spcPts val="0"/>
              </a:spcBef>
              <a:spcAft>
                <a:spcPts val="0"/>
              </a:spcAft>
              <a:buClr>
                <a:schemeClr val="lt2"/>
              </a:buClr>
              <a:buSzPts val="5200"/>
              <a:buNone/>
              <a:defRPr sz="5200">
                <a:solidFill>
                  <a:schemeClr val="lt2"/>
                </a:solidFill>
              </a:defRPr>
            </a:lvl6pPr>
            <a:lvl7pPr lvl="6" algn="ctr" rtl="0">
              <a:spcBef>
                <a:spcPts val="0"/>
              </a:spcBef>
              <a:spcAft>
                <a:spcPts val="0"/>
              </a:spcAft>
              <a:buClr>
                <a:schemeClr val="lt2"/>
              </a:buClr>
              <a:buSzPts val="5200"/>
              <a:buNone/>
              <a:defRPr sz="5200">
                <a:solidFill>
                  <a:schemeClr val="lt2"/>
                </a:solidFill>
              </a:defRPr>
            </a:lvl7pPr>
            <a:lvl8pPr lvl="7" algn="ctr" rtl="0">
              <a:spcBef>
                <a:spcPts val="0"/>
              </a:spcBef>
              <a:spcAft>
                <a:spcPts val="0"/>
              </a:spcAft>
              <a:buClr>
                <a:schemeClr val="lt2"/>
              </a:buClr>
              <a:buSzPts val="5200"/>
              <a:buNone/>
              <a:defRPr sz="5200">
                <a:solidFill>
                  <a:schemeClr val="lt2"/>
                </a:solidFill>
              </a:defRPr>
            </a:lvl8pPr>
            <a:lvl9pPr lvl="8" algn="ctr" rtl="0">
              <a:spcBef>
                <a:spcPts val="0"/>
              </a:spcBef>
              <a:spcAft>
                <a:spcPts val="0"/>
              </a:spcAft>
              <a:buClr>
                <a:schemeClr val="lt2"/>
              </a:buClr>
              <a:buSzPts val="5200"/>
              <a:buNone/>
              <a:defRPr sz="5200">
                <a:solidFill>
                  <a:schemeClr val="lt2"/>
                </a:solidFill>
              </a:defRPr>
            </a:lvl9pPr>
          </a:lstStyle>
          <a:p>
            <a:endParaRPr/>
          </a:p>
        </p:txBody>
      </p:sp>
      <p:sp>
        <p:nvSpPr>
          <p:cNvPr id="42" name="Google Shape;42;p8"/>
          <p:cNvSpPr/>
          <p:nvPr/>
        </p:nvSpPr>
        <p:spPr>
          <a:xfrm flipH="1">
            <a:off x="720062" y="540000"/>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43" name="Google Shape;43;p8"/>
          <p:cNvSpPr/>
          <p:nvPr/>
        </p:nvSpPr>
        <p:spPr>
          <a:xfrm flipH="1">
            <a:off x="3515112" y="4341175"/>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44" name="Google Shape;44;p8"/>
          <p:cNvSpPr/>
          <p:nvPr/>
        </p:nvSpPr>
        <p:spPr>
          <a:xfrm rot="9387396" flipH="1">
            <a:off x="7503726"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45" name="Google Shape;45;p8"/>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17387171"/>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lt1"/>
        </a:solidFill>
        <a:effectLst/>
      </p:bgPr>
    </p:bg>
    <p:spTree>
      <p:nvGrpSpPr>
        <p:cNvPr id="1" name="Shape 46"/>
        <p:cNvGrpSpPr/>
        <p:nvPr/>
      </p:nvGrpSpPr>
      <p:grpSpPr>
        <a:xfrm>
          <a:off x="0" y="0"/>
          <a:ext cx="0" cy="0"/>
          <a:chOff x="0" y="0"/>
          <a:chExt cx="0" cy="0"/>
        </a:xfrm>
      </p:grpSpPr>
      <p:sp>
        <p:nvSpPr>
          <p:cNvPr id="47" name="Google Shape;47;p9"/>
          <p:cNvSpPr txBox="1">
            <a:spLocks noGrp="1"/>
          </p:cNvSpPr>
          <p:nvPr>
            <p:ph type="body" idx="1"/>
          </p:nvPr>
        </p:nvSpPr>
        <p:spPr>
          <a:xfrm>
            <a:off x="4312575" y="1188025"/>
            <a:ext cx="3790500" cy="32313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p:nvPr/>
        </p:nvSpPr>
        <p:spPr>
          <a:xfrm>
            <a:off x="3515050" y="540000"/>
            <a:ext cx="4908900" cy="227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49" name="Google Shape;49;p9"/>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50" name="Google Shape;50;p9"/>
          <p:cNvSpPr txBox="1">
            <a:spLocks noGrp="1"/>
          </p:cNvSpPr>
          <p:nvPr>
            <p:ph type="title"/>
          </p:nvPr>
        </p:nvSpPr>
        <p:spPr>
          <a:xfrm>
            <a:off x="720000" y="540000"/>
            <a:ext cx="2992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51" name="Google Shape;51;p9"/>
          <p:cNvSpPr txBox="1">
            <a:spLocks noGrp="1"/>
          </p:cNvSpPr>
          <p:nvPr>
            <p:ph type="subTitle" idx="2"/>
          </p:nvPr>
        </p:nvSpPr>
        <p:spPr>
          <a:xfrm>
            <a:off x="720000" y="1479450"/>
            <a:ext cx="2992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solidFill>
                  <a:schemeClr val="accent1"/>
                </a:solidFill>
              </a:defRPr>
            </a:lvl1pPr>
            <a:lvl2pPr lvl="1" rtl="0">
              <a:spcBef>
                <a:spcPts val="1600"/>
              </a:spcBef>
              <a:spcAft>
                <a:spcPts val="0"/>
              </a:spcAft>
              <a:buNone/>
              <a:defRPr>
                <a:solidFill>
                  <a:schemeClr val="accent1"/>
                </a:solidFill>
              </a:defRPr>
            </a:lvl2pPr>
            <a:lvl3pPr lvl="2" rtl="0">
              <a:spcBef>
                <a:spcPts val="1600"/>
              </a:spcBef>
              <a:spcAft>
                <a:spcPts val="0"/>
              </a:spcAft>
              <a:buNone/>
              <a:defRPr>
                <a:solidFill>
                  <a:schemeClr val="accent1"/>
                </a:solidFill>
              </a:defRPr>
            </a:lvl3pPr>
            <a:lvl4pPr lvl="3" rtl="0">
              <a:spcBef>
                <a:spcPts val="1600"/>
              </a:spcBef>
              <a:spcAft>
                <a:spcPts val="0"/>
              </a:spcAft>
              <a:buNone/>
              <a:defRPr>
                <a:solidFill>
                  <a:schemeClr val="accent1"/>
                </a:solidFill>
              </a:defRPr>
            </a:lvl4pPr>
            <a:lvl5pPr lvl="4" rtl="0">
              <a:spcBef>
                <a:spcPts val="1600"/>
              </a:spcBef>
              <a:spcAft>
                <a:spcPts val="0"/>
              </a:spcAft>
              <a:buNone/>
              <a:defRPr>
                <a:solidFill>
                  <a:schemeClr val="accent1"/>
                </a:solidFill>
              </a:defRPr>
            </a:lvl5pPr>
            <a:lvl6pPr lvl="5" rtl="0">
              <a:spcBef>
                <a:spcPts val="1600"/>
              </a:spcBef>
              <a:spcAft>
                <a:spcPts val="0"/>
              </a:spcAft>
              <a:buNone/>
              <a:defRPr>
                <a:solidFill>
                  <a:schemeClr val="accent1"/>
                </a:solidFill>
              </a:defRPr>
            </a:lvl6pPr>
            <a:lvl7pPr lvl="6" rtl="0">
              <a:spcBef>
                <a:spcPts val="1600"/>
              </a:spcBef>
              <a:spcAft>
                <a:spcPts val="0"/>
              </a:spcAft>
              <a:buNone/>
              <a:defRPr>
                <a:solidFill>
                  <a:schemeClr val="accent1"/>
                </a:solidFill>
              </a:defRPr>
            </a:lvl7pPr>
            <a:lvl8pPr lvl="7" rtl="0">
              <a:spcBef>
                <a:spcPts val="1600"/>
              </a:spcBef>
              <a:spcAft>
                <a:spcPts val="0"/>
              </a:spcAft>
              <a:buNone/>
              <a:defRPr>
                <a:solidFill>
                  <a:schemeClr val="accent1"/>
                </a:solidFill>
              </a:defRPr>
            </a:lvl8pPr>
            <a:lvl9pPr lvl="8" rtl="0">
              <a:spcBef>
                <a:spcPts val="1600"/>
              </a:spcBef>
              <a:spcAft>
                <a:spcPts val="1600"/>
              </a:spcAft>
              <a:buNone/>
              <a:defRPr>
                <a:solidFill>
                  <a:schemeClr val="accent1"/>
                </a:solidFill>
              </a:defRPr>
            </a:lvl9pPr>
          </a:lstStyle>
          <a:p>
            <a:endParaRPr/>
          </a:p>
        </p:txBody>
      </p:sp>
    </p:spTree>
    <p:extLst>
      <p:ext uri="{BB962C8B-B14F-4D97-AF65-F5344CB8AC3E}">
        <p14:creationId xmlns:p14="http://schemas.microsoft.com/office/powerpoint/2010/main" val="1616193631"/>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52"/>
        <p:cNvGrpSpPr/>
        <p:nvPr/>
      </p:nvGrpSpPr>
      <p:grpSpPr>
        <a:xfrm>
          <a:off x="0" y="0"/>
          <a:ext cx="0" cy="0"/>
          <a:chOff x="0" y="0"/>
          <a:chExt cx="0" cy="0"/>
        </a:xfrm>
      </p:grpSpPr>
      <p:sp>
        <p:nvSpPr>
          <p:cNvPr id="53" name="Google Shape;53;p10"/>
          <p:cNvSpPr txBox="1">
            <a:spLocks noGrp="1"/>
          </p:cNvSpPr>
          <p:nvPr>
            <p:ph type="subTitle" idx="1"/>
          </p:nvPr>
        </p:nvSpPr>
        <p:spPr>
          <a:xfrm>
            <a:off x="2206250" y="1877517"/>
            <a:ext cx="4737300" cy="1182000"/>
          </a:xfrm>
          <a:prstGeom prst="rect">
            <a:avLst/>
          </a:prstGeom>
        </p:spPr>
        <p:txBody>
          <a:bodyPr spcFirstLastPara="1" wrap="square" lIns="91425" tIns="91425" rIns="91425" bIns="91425" anchor="t" anchorCtr="0">
            <a:noAutofit/>
          </a:bodyPr>
          <a:lstStyle>
            <a:lvl1pPr lvl="0" algn="ctr">
              <a:spcBef>
                <a:spcPts val="0"/>
              </a:spcBef>
              <a:spcAft>
                <a:spcPts val="0"/>
              </a:spcAft>
              <a:buSzPts val="2200"/>
              <a:buNone/>
              <a:defRPr sz="2200"/>
            </a:lvl1pPr>
            <a:lvl2pPr lvl="1">
              <a:spcBef>
                <a:spcPts val="1600"/>
              </a:spcBef>
              <a:spcAft>
                <a:spcPts val="0"/>
              </a:spcAft>
              <a:buSzPts val="2200"/>
              <a:buNone/>
              <a:defRPr sz="2200"/>
            </a:lvl2pPr>
            <a:lvl3pPr lvl="2">
              <a:spcBef>
                <a:spcPts val="1600"/>
              </a:spcBef>
              <a:spcAft>
                <a:spcPts val="0"/>
              </a:spcAft>
              <a:buSzPts val="2200"/>
              <a:buNone/>
              <a:defRPr sz="2200"/>
            </a:lvl3pPr>
            <a:lvl4pPr lvl="3">
              <a:spcBef>
                <a:spcPts val="1600"/>
              </a:spcBef>
              <a:spcAft>
                <a:spcPts val="0"/>
              </a:spcAft>
              <a:buSzPts val="2200"/>
              <a:buNone/>
              <a:defRPr sz="2200"/>
            </a:lvl4pPr>
            <a:lvl5pPr lvl="4">
              <a:spcBef>
                <a:spcPts val="1600"/>
              </a:spcBef>
              <a:spcAft>
                <a:spcPts val="0"/>
              </a:spcAft>
              <a:buSzPts val="2200"/>
              <a:buNone/>
              <a:defRPr sz="2200"/>
            </a:lvl5pPr>
            <a:lvl6pPr lvl="5">
              <a:spcBef>
                <a:spcPts val="1600"/>
              </a:spcBef>
              <a:spcAft>
                <a:spcPts val="0"/>
              </a:spcAft>
              <a:buSzPts val="2200"/>
              <a:buNone/>
              <a:defRPr sz="2200"/>
            </a:lvl6pPr>
            <a:lvl7pPr lvl="6">
              <a:spcBef>
                <a:spcPts val="1600"/>
              </a:spcBef>
              <a:spcAft>
                <a:spcPts val="0"/>
              </a:spcAft>
              <a:buSzPts val="2200"/>
              <a:buNone/>
              <a:defRPr sz="2200"/>
            </a:lvl7pPr>
            <a:lvl8pPr lvl="7">
              <a:spcBef>
                <a:spcPts val="1600"/>
              </a:spcBef>
              <a:spcAft>
                <a:spcPts val="0"/>
              </a:spcAft>
              <a:buSzPts val="2200"/>
              <a:buNone/>
              <a:defRPr sz="2200"/>
            </a:lvl8pPr>
            <a:lvl9pPr lvl="8">
              <a:spcBef>
                <a:spcPts val="1600"/>
              </a:spcBef>
              <a:spcAft>
                <a:spcPts val="1600"/>
              </a:spcAft>
              <a:buSzPts val="2200"/>
              <a:buNone/>
              <a:defRPr sz="2200"/>
            </a:lvl9pPr>
          </a:lstStyle>
          <a:p>
            <a:endParaRPr/>
          </a:p>
        </p:txBody>
      </p:sp>
      <p:sp>
        <p:nvSpPr>
          <p:cNvPr id="54" name="Google Shape;54;p10"/>
          <p:cNvSpPr txBox="1">
            <a:spLocks noGrp="1"/>
          </p:cNvSpPr>
          <p:nvPr>
            <p:ph type="title"/>
          </p:nvPr>
        </p:nvSpPr>
        <p:spPr>
          <a:xfrm>
            <a:off x="3003125" y="3059517"/>
            <a:ext cx="3142800" cy="32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accent1"/>
              </a:buClr>
              <a:buSzPts val="1800"/>
              <a:buNone/>
              <a:defRPr sz="1800">
                <a:solidFill>
                  <a:schemeClr val="accent1"/>
                </a:solidFill>
              </a:defRPr>
            </a:lvl1pPr>
            <a:lvl2pPr lvl="1">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2pPr>
            <a:lvl3pPr lvl="2">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3pPr>
            <a:lvl4pPr lvl="3">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4pPr>
            <a:lvl5pPr lvl="4">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5pPr>
            <a:lvl6pPr lvl="5">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6pPr>
            <a:lvl7pPr lvl="6">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7pPr>
            <a:lvl8pPr lvl="7">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8pPr>
            <a:lvl9pPr lvl="8">
              <a:spcBef>
                <a:spcPts val="0"/>
              </a:spcBef>
              <a:spcAft>
                <a:spcPts val="0"/>
              </a:spcAft>
              <a:buClr>
                <a:schemeClr val="accent1"/>
              </a:buClr>
              <a:buSzPts val="2800"/>
              <a:buNone/>
              <a:defRPr>
                <a:solidFill>
                  <a:schemeClr val="accent1"/>
                </a:solidFill>
                <a:latin typeface="Source Sans Pro"/>
                <a:ea typeface="Source Sans Pro"/>
                <a:cs typeface="Source Sans Pro"/>
                <a:sym typeface="Source Sans Pro"/>
              </a:defRPr>
            </a:lvl9pPr>
          </a:lstStyle>
          <a:p>
            <a:endParaRPr/>
          </a:p>
        </p:txBody>
      </p:sp>
      <p:sp>
        <p:nvSpPr>
          <p:cNvPr id="55" name="Google Shape;55;p10"/>
          <p:cNvSpPr/>
          <p:nvPr/>
        </p:nvSpPr>
        <p:spPr>
          <a:xfrm rot="9387396" flipH="1">
            <a:off x="7503726"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56" name="Google Shape;56;p10"/>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2399271419"/>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1693500" y="1924050"/>
            <a:ext cx="5757000" cy="1069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7200"/>
              <a:buNone/>
              <a:defRPr sz="72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9" name="Google Shape;59;p11"/>
          <p:cNvSpPr/>
          <p:nvPr/>
        </p:nvSpPr>
        <p:spPr>
          <a:xfrm flipH="1">
            <a:off x="7603425" y="0"/>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60" name="Google Shape;60;p11"/>
          <p:cNvSpPr/>
          <p:nvPr/>
        </p:nvSpPr>
        <p:spPr>
          <a:xfrm rot="10800000" flipH="1">
            <a:off x="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61" name="Google Shape;61;p11"/>
          <p:cNvSpPr txBox="1">
            <a:spLocks noGrp="1"/>
          </p:cNvSpPr>
          <p:nvPr>
            <p:ph type="subTitle" idx="1"/>
          </p:nvPr>
        </p:nvSpPr>
        <p:spPr>
          <a:xfrm>
            <a:off x="1697400" y="2847975"/>
            <a:ext cx="5757000" cy="450300"/>
          </a:xfrm>
          <a:prstGeom prst="rect">
            <a:avLst/>
          </a:prstGeom>
        </p:spPr>
        <p:txBody>
          <a:bodyPr spcFirstLastPara="1" wrap="square" lIns="91425" tIns="91425" rIns="91425" bIns="91425" anchor="t" anchorCtr="0">
            <a:noAutofit/>
          </a:bodyPr>
          <a:lstStyle>
            <a:lvl1pPr lvl="0" algn="ctr">
              <a:spcBef>
                <a:spcPts val="0"/>
              </a:spcBef>
              <a:spcAft>
                <a:spcPts val="0"/>
              </a:spcAft>
              <a:buSzPts val="1800"/>
              <a:buNone/>
              <a:defRPr/>
            </a:lvl1pPr>
            <a:lvl2pPr lvl="1" algn="ctr">
              <a:spcBef>
                <a:spcPts val="1600"/>
              </a:spcBef>
              <a:spcAft>
                <a:spcPts val="0"/>
              </a:spcAft>
              <a:buSzPts val="1400"/>
              <a:buNone/>
              <a:defRPr/>
            </a:lvl2pPr>
            <a:lvl3pPr lvl="2" algn="ctr">
              <a:spcBef>
                <a:spcPts val="1600"/>
              </a:spcBef>
              <a:spcAft>
                <a:spcPts val="0"/>
              </a:spcAft>
              <a:buSzPts val="1400"/>
              <a:buNone/>
              <a:defRPr/>
            </a:lvl3pPr>
            <a:lvl4pPr lvl="3" algn="ctr">
              <a:spcBef>
                <a:spcPts val="1600"/>
              </a:spcBef>
              <a:spcAft>
                <a:spcPts val="0"/>
              </a:spcAft>
              <a:buSzPts val="1400"/>
              <a:buNone/>
              <a:defRPr/>
            </a:lvl4pPr>
            <a:lvl5pPr lvl="4" algn="ctr">
              <a:spcBef>
                <a:spcPts val="1600"/>
              </a:spcBef>
              <a:spcAft>
                <a:spcPts val="0"/>
              </a:spcAft>
              <a:buSzPts val="1400"/>
              <a:buNone/>
              <a:defRPr/>
            </a:lvl5pPr>
            <a:lvl6pPr lvl="5" algn="ctr">
              <a:spcBef>
                <a:spcPts val="1600"/>
              </a:spcBef>
              <a:spcAft>
                <a:spcPts val="0"/>
              </a:spcAft>
              <a:buSzPts val="1400"/>
              <a:buNone/>
              <a:defRPr/>
            </a:lvl6pPr>
            <a:lvl7pPr lvl="6" algn="ctr">
              <a:spcBef>
                <a:spcPts val="1600"/>
              </a:spcBef>
              <a:spcAft>
                <a:spcPts val="0"/>
              </a:spcAft>
              <a:buSzPts val="1400"/>
              <a:buNone/>
              <a:defRPr/>
            </a:lvl7pPr>
            <a:lvl8pPr lvl="7" algn="ctr">
              <a:spcBef>
                <a:spcPts val="1600"/>
              </a:spcBef>
              <a:spcAft>
                <a:spcPts val="0"/>
              </a:spcAft>
              <a:buSzPts val="1400"/>
              <a:buNone/>
              <a:defRPr/>
            </a:lvl8pPr>
            <a:lvl9pPr lvl="8" algn="ctr">
              <a:spcBef>
                <a:spcPts val="1600"/>
              </a:spcBef>
              <a:spcAft>
                <a:spcPts val="1600"/>
              </a:spcAft>
              <a:buSzPts val="1400"/>
              <a:buNone/>
              <a:defRPr/>
            </a:lvl9pPr>
          </a:lstStyle>
          <a:p>
            <a:endParaRPr/>
          </a:p>
        </p:txBody>
      </p:sp>
      <p:sp>
        <p:nvSpPr>
          <p:cNvPr id="62" name="Google Shape;62;p11"/>
          <p:cNvSpPr/>
          <p:nvPr/>
        </p:nvSpPr>
        <p:spPr>
          <a:xfrm flipH="1">
            <a:off x="720062" y="540000"/>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
        <p:nvSpPr>
          <p:cNvPr id="63" name="Google Shape;63;p11"/>
          <p:cNvSpPr/>
          <p:nvPr/>
        </p:nvSpPr>
        <p:spPr>
          <a:xfrm flipH="1">
            <a:off x="3515112" y="4341175"/>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4083616337"/>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4187340731"/>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matchingName="Bullet point">
  <p:cSld name="Bullet point">
    <p:bg>
      <p:bgPr>
        <a:solidFill>
          <a:schemeClr val="lt1"/>
        </a:solidFill>
        <a:effectLst/>
      </p:bgPr>
    </p:bg>
    <p:spTree>
      <p:nvGrpSpPr>
        <p:cNvPr id="1" name="Shape 65"/>
        <p:cNvGrpSpPr/>
        <p:nvPr/>
      </p:nvGrpSpPr>
      <p:grpSpPr>
        <a:xfrm>
          <a:off x="0" y="0"/>
          <a:ext cx="0" cy="0"/>
          <a:chOff x="0" y="0"/>
          <a:chExt cx="0" cy="0"/>
        </a:xfrm>
      </p:grpSpPr>
      <p:sp>
        <p:nvSpPr>
          <p:cNvPr id="66" name="Google Shape;66;p13"/>
          <p:cNvSpPr/>
          <p:nvPr/>
        </p:nvSpPr>
        <p:spPr>
          <a:xfrm rot="10800000">
            <a:off x="760342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67" name="Google Shape;67;p13"/>
          <p:cNvSpPr txBox="1">
            <a:spLocks noGrp="1"/>
          </p:cNvSpPr>
          <p:nvPr>
            <p:ph type="title"/>
          </p:nvPr>
        </p:nvSpPr>
        <p:spPr>
          <a:xfrm>
            <a:off x="4572000" y="540000"/>
            <a:ext cx="38520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8" name="Google Shape;68;p13"/>
          <p:cNvSpPr txBox="1">
            <a:spLocks noGrp="1"/>
          </p:cNvSpPr>
          <p:nvPr>
            <p:ph type="subTitle" idx="1"/>
          </p:nvPr>
        </p:nvSpPr>
        <p:spPr>
          <a:xfrm>
            <a:off x="4830800" y="1564700"/>
            <a:ext cx="3436800" cy="24177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400"/>
              <a:buFont typeface="Arial"/>
              <a:buAutoNum type="arabicPeriod"/>
              <a:defRPr sz="1600"/>
            </a:lvl1pPr>
            <a:lvl2pPr lvl="1">
              <a:spcBef>
                <a:spcPts val="1600"/>
              </a:spcBef>
              <a:spcAft>
                <a:spcPts val="0"/>
              </a:spcAft>
              <a:buClr>
                <a:schemeClr val="dk1"/>
              </a:buClr>
              <a:buSzPts val="1400"/>
              <a:buFont typeface="Arial"/>
              <a:buAutoNum type="alphaLcPeriod"/>
              <a:defRPr/>
            </a:lvl2pPr>
            <a:lvl3pPr lvl="2">
              <a:spcBef>
                <a:spcPts val="1600"/>
              </a:spcBef>
              <a:spcAft>
                <a:spcPts val="0"/>
              </a:spcAft>
              <a:buClr>
                <a:schemeClr val="dk1"/>
              </a:buClr>
              <a:buSzPts val="1400"/>
              <a:buFont typeface="Arial"/>
              <a:buAutoNum type="romanLcPeriod"/>
              <a:defRPr/>
            </a:lvl3pPr>
            <a:lvl4pPr lvl="3">
              <a:spcBef>
                <a:spcPts val="1600"/>
              </a:spcBef>
              <a:spcAft>
                <a:spcPts val="0"/>
              </a:spcAft>
              <a:buClr>
                <a:schemeClr val="dk1"/>
              </a:buClr>
              <a:buSzPts val="1400"/>
              <a:buFont typeface="Arial"/>
              <a:buAutoNum type="arabicPeriod"/>
              <a:defRPr/>
            </a:lvl4pPr>
            <a:lvl5pPr lvl="4">
              <a:spcBef>
                <a:spcPts val="1600"/>
              </a:spcBef>
              <a:spcAft>
                <a:spcPts val="0"/>
              </a:spcAft>
              <a:buClr>
                <a:schemeClr val="dk1"/>
              </a:buClr>
              <a:buSzPts val="1400"/>
              <a:buFont typeface="Arial"/>
              <a:buAutoNum type="alphaLcPeriod"/>
              <a:defRPr/>
            </a:lvl5pPr>
            <a:lvl6pPr lvl="5">
              <a:spcBef>
                <a:spcPts val="1600"/>
              </a:spcBef>
              <a:spcAft>
                <a:spcPts val="0"/>
              </a:spcAft>
              <a:buClr>
                <a:schemeClr val="dk1"/>
              </a:buClr>
              <a:buSzPts val="1400"/>
              <a:buFont typeface="Arial"/>
              <a:buAutoNum type="romanLcPeriod"/>
              <a:defRPr/>
            </a:lvl6pPr>
            <a:lvl7pPr lvl="6">
              <a:spcBef>
                <a:spcPts val="1600"/>
              </a:spcBef>
              <a:spcAft>
                <a:spcPts val="0"/>
              </a:spcAft>
              <a:buClr>
                <a:schemeClr val="dk1"/>
              </a:buClr>
              <a:buSzPts val="1400"/>
              <a:buFont typeface="Arial"/>
              <a:buAutoNum type="arabicPeriod"/>
              <a:defRPr/>
            </a:lvl7pPr>
            <a:lvl8pPr lvl="7">
              <a:spcBef>
                <a:spcPts val="1600"/>
              </a:spcBef>
              <a:spcAft>
                <a:spcPts val="0"/>
              </a:spcAft>
              <a:buClr>
                <a:schemeClr val="dk1"/>
              </a:buClr>
              <a:buSzPts val="1400"/>
              <a:buFont typeface="Arial"/>
              <a:buAutoNum type="alphaLcPeriod"/>
              <a:defRPr/>
            </a:lvl8pPr>
            <a:lvl9pPr lvl="8">
              <a:spcBef>
                <a:spcPts val="1600"/>
              </a:spcBef>
              <a:spcAft>
                <a:spcPts val="1600"/>
              </a:spcAft>
              <a:buClr>
                <a:schemeClr val="dk1"/>
              </a:buClr>
              <a:buSzPts val="1400"/>
              <a:buFont typeface="Arial"/>
              <a:buAutoNum type="romanLcPeriod"/>
              <a:defRPr/>
            </a:lvl9pPr>
          </a:lstStyle>
          <a:p>
            <a:endParaRPr/>
          </a:p>
        </p:txBody>
      </p:sp>
    </p:spTree>
    <p:extLst>
      <p:ext uri="{BB962C8B-B14F-4D97-AF65-F5344CB8AC3E}">
        <p14:creationId xmlns:p14="http://schemas.microsoft.com/office/powerpoint/2010/main" val="151806983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lt1"/>
        </a:solidFill>
        <a:effectLst/>
      </p:bgPr>
    </p:bg>
    <p:spTree>
      <p:nvGrpSpPr>
        <p:cNvPr id="1" name="Shape 69"/>
        <p:cNvGrpSpPr/>
        <p:nvPr/>
      </p:nvGrpSpPr>
      <p:grpSpPr>
        <a:xfrm>
          <a:off x="0" y="0"/>
          <a:ext cx="0" cy="0"/>
          <a:chOff x="0" y="0"/>
          <a:chExt cx="0" cy="0"/>
        </a:xfrm>
      </p:grpSpPr>
      <p:sp>
        <p:nvSpPr>
          <p:cNvPr id="70" name="Google Shape;70;p14"/>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71" name="Google Shape;71;p14"/>
          <p:cNvSpPr/>
          <p:nvPr/>
        </p:nvSpPr>
        <p:spPr>
          <a:xfrm rot="900108">
            <a:off x="7586327"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1603457169"/>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1"/>
        </a:solidFill>
        <a:effectLst/>
      </p:bgPr>
    </p:bg>
    <p:spTree>
      <p:nvGrpSpPr>
        <p:cNvPr id="1" name="Shape 72"/>
        <p:cNvGrpSpPr/>
        <p:nvPr/>
      </p:nvGrpSpPr>
      <p:grpSpPr>
        <a:xfrm>
          <a:off x="0" y="0"/>
          <a:ext cx="0" cy="0"/>
          <a:chOff x="0" y="0"/>
          <a:chExt cx="0" cy="0"/>
        </a:xfrm>
      </p:grpSpPr>
      <p:sp>
        <p:nvSpPr>
          <p:cNvPr id="73" name="Google Shape;73;p15"/>
          <p:cNvSpPr/>
          <p:nvPr/>
        </p:nvSpPr>
        <p:spPr>
          <a:xfrm rot="900108">
            <a:off x="7586327"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74" name="Google Shape;74;p15"/>
          <p:cNvSpPr txBox="1">
            <a:spLocks noGrp="1"/>
          </p:cNvSpPr>
          <p:nvPr>
            <p:ph type="title"/>
          </p:nvPr>
        </p:nvSpPr>
        <p:spPr>
          <a:xfrm>
            <a:off x="720000" y="540000"/>
            <a:ext cx="35568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75" name="Google Shape;75;p15"/>
          <p:cNvSpPr txBox="1">
            <a:spLocks noGrp="1"/>
          </p:cNvSpPr>
          <p:nvPr>
            <p:ph type="subTitle" idx="1"/>
          </p:nvPr>
        </p:nvSpPr>
        <p:spPr>
          <a:xfrm>
            <a:off x="1072413" y="2286900"/>
            <a:ext cx="1585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6" name="Google Shape;76;p15"/>
          <p:cNvSpPr txBox="1">
            <a:spLocks noGrp="1"/>
          </p:cNvSpPr>
          <p:nvPr>
            <p:ph type="subTitle" idx="2"/>
          </p:nvPr>
        </p:nvSpPr>
        <p:spPr>
          <a:xfrm>
            <a:off x="1072413" y="1969625"/>
            <a:ext cx="1585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7" name="Google Shape;77;p15"/>
          <p:cNvSpPr txBox="1">
            <a:spLocks noGrp="1"/>
          </p:cNvSpPr>
          <p:nvPr>
            <p:ph type="subTitle" idx="3"/>
          </p:nvPr>
        </p:nvSpPr>
        <p:spPr>
          <a:xfrm>
            <a:off x="1072413" y="3648975"/>
            <a:ext cx="1585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8" name="Google Shape;78;p15"/>
          <p:cNvSpPr txBox="1">
            <a:spLocks noGrp="1"/>
          </p:cNvSpPr>
          <p:nvPr>
            <p:ph type="subTitle" idx="4"/>
          </p:nvPr>
        </p:nvSpPr>
        <p:spPr>
          <a:xfrm>
            <a:off x="1072413" y="3331700"/>
            <a:ext cx="1585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79" name="Google Shape;79;p15"/>
          <p:cNvSpPr txBox="1">
            <a:spLocks noGrp="1"/>
          </p:cNvSpPr>
          <p:nvPr>
            <p:ph type="subTitle" idx="5"/>
          </p:nvPr>
        </p:nvSpPr>
        <p:spPr>
          <a:xfrm>
            <a:off x="3831785" y="2286900"/>
            <a:ext cx="1585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0" name="Google Shape;80;p15"/>
          <p:cNvSpPr txBox="1">
            <a:spLocks noGrp="1"/>
          </p:cNvSpPr>
          <p:nvPr>
            <p:ph type="subTitle" idx="6"/>
          </p:nvPr>
        </p:nvSpPr>
        <p:spPr>
          <a:xfrm>
            <a:off x="3831785" y="1969625"/>
            <a:ext cx="1585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1" name="Google Shape;81;p15"/>
          <p:cNvSpPr txBox="1">
            <a:spLocks noGrp="1"/>
          </p:cNvSpPr>
          <p:nvPr>
            <p:ph type="subTitle" idx="7"/>
          </p:nvPr>
        </p:nvSpPr>
        <p:spPr>
          <a:xfrm>
            <a:off x="3831785" y="3648975"/>
            <a:ext cx="1585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2" name="Google Shape;82;p15"/>
          <p:cNvSpPr txBox="1">
            <a:spLocks noGrp="1"/>
          </p:cNvSpPr>
          <p:nvPr>
            <p:ph type="subTitle" idx="8"/>
          </p:nvPr>
        </p:nvSpPr>
        <p:spPr>
          <a:xfrm>
            <a:off x="3831785" y="3331700"/>
            <a:ext cx="1585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3" name="Google Shape;83;p15"/>
          <p:cNvSpPr txBox="1">
            <a:spLocks noGrp="1"/>
          </p:cNvSpPr>
          <p:nvPr>
            <p:ph type="subTitle" idx="9"/>
          </p:nvPr>
        </p:nvSpPr>
        <p:spPr>
          <a:xfrm>
            <a:off x="6591160" y="2286900"/>
            <a:ext cx="1585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4" name="Google Shape;84;p15"/>
          <p:cNvSpPr txBox="1">
            <a:spLocks noGrp="1"/>
          </p:cNvSpPr>
          <p:nvPr>
            <p:ph type="subTitle" idx="13"/>
          </p:nvPr>
        </p:nvSpPr>
        <p:spPr>
          <a:xfrm>
            <a:off x="6591160" y="1969625"/>
            <a:ext cx="1585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5" name="Google Shape;85;p15"/>
          <p:cNvSpPr txBox="1">
            <a:spLocks noGrp="1"/>
          </p:cNvSpPr>
          <p:nvPr>
            <p:ph type="subTitle" idx="14"/>
          </p:nvPr>
        </p:nvSpPr>
        <p:spPr>
          <a:xfrm>
            <a:off x="6591160" y="3648975"/>
            <a:ext cx="15852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6" name="Google Shape;86;p15"/>
          <p:cNvSpPr txBox="1">
            <a:spLocks noGrp="1"/>
          </p:cNvSpPr>
          <p:nvPr>
            <p:ph type="subTitle" idx="15"/>
          </p:nvPr>
        </p:nvSpPr>
        <p:spPr>
          <a:xfrm>
            <a:off x="6591160" y="3331700"/>
            <a:ext cx="1585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7" name="Google Shape;87;p15"/>
          <p:cNvSpPr/>
          <p:nvPr/>
        </p:nvSpPr>
        <p:spPr>
          <a:xfrm>
            <a:off x="3515050" y="540000"/>
            <a:ext cx="4908900" cy="227700"/>
          </a:xfrm>
          <a:prstGeom prst="rect">
            <a:avLst/>
          </a:pr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1932333315"/>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720000" y="540000"/>
            <a:ext cx="2992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90" name="Google Shape;90;p16"/>
          <p:cNvSpPr txBox="1">
            <a:spLocks noGrp="1"/>
          </p:cNvSpPr>
          <p:nvPr>
            <p:ph type="title" idx="2" hasCustomPrompt="1"/>
          </p:nvPr>
        </p:nvSpPr>
        <p:spPr>
          <a:xfrm>
            <a:off x="876525" y="1867600"/>
            <a:ext cx="923700" cy="8412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91" name="Google Shape;91;p16"/>
          <p:cNvSpPr txBox="1">
            <a:spLocks noGrp="1"/>
          </p:cNvSpPr>
          <p:nvPr>
            <p:ph type="subTitle" idx="1"/>
          </p:nvPr>
        </p:nvSpPr>
        <p:spPr>
          <a:xfrm>
            <a:off x="2047875" y="1801850"/>
            <a:ext cx="2524200" cy="3375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chemeClr val="lt2"/>
                </a:solidFill>
                <a:latin typeface="Reem Kufi"/>
                <a:ea typeface="Reem Kufi"/>
                <a:cs typeface="Reem Kufi"/>
                <a:sym typeface="Reem Kufi"/>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92" name="Google Shape;92;p16"/>
          <p:cNvSpPr txBox="1">
            <a:spLocks noGrp="1"/>
          </p:cNvSpPr>
          <p:nvPr>
            <p:ph type="subTitle" idx="3"/>
          </p:nvPr>
        </p:nvSpPr>
        <p:spPr>
          <a:xfrm>
            <a:off x="2047875" y="2097125"/>
            <a:ext cx="2285700" cy="6117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93" name="Google Shape;93;p16"/>
          <p:cNvSpPr txBox="1">
            <a:spLocks noGrp="1"/>
          </p:cNvSpPr>
          <p:nvPr>
            <p:ph type="title" idx="4" hasCustomPrompt="1"/>
          </p:nvPr>
        </p:nvSpPr>
        <p:spPr>
          <a:xfrm>
            <a:off x="876525" y="3534475"/>
            <a:ext cx="923700" cy="8412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94" name="Google Shape;94;p16"/>
          <p:cNvSpPr txBox="1">
            <a:spLocks noGrp="1"/>
          </p:cNvSpPr>
          <p:nvPr>
            <p:ph type="subTitle" idx="5"/>
          </p:nvPr>
        </p:nvSpPr>
        <p:spPr>
          <a:xfrm>
            <a:off x="2047875" y="3468725"/>
            <a:ext cx="2524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5" name="Google Shape;95;p16"/>
          <p:cNvSpPr txBox="1">
            <a:spLocks noGrp="1"/>
          </p:cNvSpPr>
          <p:nvPr>
            <p:ph type="subTitle" idx="6"/>
          </p:nvPr>
        </p:nvSpPr>
        <p:spPr>
          <a:xfrm>
            <a:off x="2047875" y="3764000"/>
            <a:ext cx="2285700" cy="611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6" name="Google Shape;96;p16"/>
          <p:cNvSpPr txBox="1">
            <a:spLocks noGrp="1"/>
          </p:cNvSpPr>
          <p:nvPr>
            <p:ph type="title" idx="7" hasCustomPrompt="1"/>
          </p:nvPr>
        </p:nvSpPr>
        <p:spPr>
          <a:xfrm>
            <a:off x="4695825" y="1867600"/>
            <a:ext cx="923700" cy="8412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97" name="Google Shape;97;p16"/>
          <p:cNvSpPr txBox="1">
            <a:spLocks noGrp="1"/>
          </p:cNvSpPr>
          <p:nvPr>
            <p:ph type="subTitle" idx="8"/>
          </p:nvPr>
        </p:nvSpPr>
        <p:spPr>
          <a:xfrm>
            <a:off x="5867175" y="1801850"/>
            <a:ext cx="2524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8" name="Google Shape;98;p16"/>
          <p:cNvSpPr txBox="1">
            <a:spLocks noGrp="1"/>
          </p:cNvSpPr>
          <p:nvPr>
            <p:ph type="subTitle" idx="9"/>
          </p:nvPr>
        </p:nvSpPr>
        <p:spPr>
          <a:xfrm>
            <a:off x="5867175" y="2097125"/>
            <a:ext cx="2285700" cy="611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9" name="Google Shape;99;p16"/>
          <p:cNvSpPr txBox="1">
            <a:spLocks noGrp="1"/>
          </p:cNvSpPr>
          <p:nvPr>
            <p:ph type="title" idx="13" hasCustomPrompt="1"/>
          </p:nvPr>
        </p:nvSpPr>
        <p:spPr>
          <a:xfrm>
            <a:off x="4695825" y="3534475"/>
            <a:ext cx="923700" cy="8412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1"/>
              </a:buClr>
              <a:buSzPts val="4800"/>
              <a:buNone/>
              <a:defRPr sz="4800">
                <a:solidFill>
                  <a:schemeClr val="accent1"/>
                </a:solidFill>
              </a:defRPr>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
        <p:nvSpPr>
          <p:cNvPr id="100" name="Google Shape;100;p16"/>
          <p:cNvSpPr txBox="1">
            <a:spLocks noGrp="1"/>
          </p:cNvSpPr>
          <p:nvPr>
            <p:ph type="subTitle" idx="14"/>
          </p:nvPr>
        </p:nvSpPr>
        <p:spPr>
          <a:xfrm>
            <a:off x="5867175" y="3468725"/>
            <a:ext cx="25242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1" name="Google Shape;101;p16"/>
          <p:cNvSpPr txBox="1">
            <a:spLocks noGrp="1"/>
          </p:cNvSpPr>
          <p:nvPr>
            <p:ph type="subTitle" idx="15"/>
          </p:nvPr>
        </p:nvSpPr>
        <p:spPr>
          <a:xfrm>
            <a:off x="5867175" y="3764000"/>
            <a:ext cx="2285700" cy="611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2" name="Google Shape;102;p16"/>
          <p:cNvSpPr/>
          <p:nvPr/>
        </p:nvSpPr>
        <p:spPr>
          <a:xfrm>
            <a:off x="3515050" y="540000"/>
            <a:ext cx="4908900" cy="227700"/>
          </a:xfrm>
          <a:prstGeom prst="rect">
            <a:avLst/>
          </a:prstGeom>
          <a:solidFill>
            <a:schemeClr val="lt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71309328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03"/>
        <p:cNvGrpSpPr/>
        <p:nvPr/>
      </p:nvGrpSpPr>
      <p:grpSpPr>
        <a:xfrm>
          <a:off x="0" y="0"/>
          <a:ext cx="0" cy="0"/>
          <a:chOff x="0" y="0"/>
          <a:chExt cx="0" cy="0"/>
        </a:xfrm>
      </p:grpSpPr>
      <p:sp>
        <p:nvSpPr>
          <p:cNvPr id="104" name="Google Shape;104;p17"/>
          <p:cNvSpPr txBox="1">
            <a:spLocks noGrp="1"/>
          </p:cNvSpPr>
          <p:nvPr>
            <p:ph type="title"/>
          </p:nvPr>
        </p:nvSpPr>
        <p:spPr>
          <a:xfrm>
            <a:off x="720000" y="540000"/>
            <a:ext cx="2992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05" name="Google Shape;105;p17"/>
          <p:cNvSpPr txBox="1">
            <a:spLocks noGrp="1"/>
          </p:cNvSpPr>
          <p:nvPr>
            <p:ph type="subTitle" idx="1"/>
          </p:nvPr>
        </p:nvSpPr>
        <p:spPr>
          <a:xfrm>
            <a:off x="1552725" y="2572650"/>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6" name="Google Shape;106;p17"/>
          <p:cNvSpPr/>
          <p:nvPr/>
        </p:nvSpPr>
        <p:spPr>
          <a:xfrm>
            <a:off x="3515050" y="540000"/>
            <a:ext cx="4908900" cy="227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107" name="Google Shape;107;p17"/>
          <p:cNvSpPr txBox="1">
            <a:spLocks noGrp="1"/>
          </p:cNvSpPr>
          <p:nvPr>
            <p:ph type="subTitle" idx="2"/>
          </p:nvPr>
        </p:nvSpPr>
        <p:spPr>
          <a:xfrm>
            <a:off x="5410350" y="2572650"/>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8" name="Google Shape;108;p17"/>
          <p:cNvSpPr txBox="1">
            <a:spLocks noGrp="1"/>
          </p:cNvSpPr>
          <p:nvPr>
            <p:ph type="subTitle" idx="3"/>
          </p:nvPr>
        </p:nvSpPr>
        <p:spPr>
          <a:xfrm>
            <a:off x="3481525" y="3896625"/>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9" name="Google Shape;109;p17"/>
          <p:cNvSpPr/>
          <p:nvPr/>
        </p:nvSpPr>
        <p:spPr>
          <a:xfrm rot="900108">
            <a:off x="7586327"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110" name="Google Shape;110;p17"/>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01268779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11"/>
        <p:cNvGrpSpPr/>
        <p:nvPr/>
      </p:nvGrpSpPr>
      <p:grpSpPr>
        <a:xfrm>
          <a:off x="0" y="0"/>
          <a:ext cx="0" cy="0"/>
          <a:chOff x="0" y="0"/>
          <a:chExt cx="0" cy="0"/>
        </a:xfrm>
      </p:grpSpPr>
      <p:sp>
        <p:nvSpPr>
          <p:cNvPr id="112" name="Google Shape;112;p18"/>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113" name="Google Shape;113;p18"/>
          <p:cNvSpPr txBox="1">
            <a:spLocks noGrp="1"/>
          </p:cNvSpPr>
          <p:nvPr>
            <p:ph type="title"/>
          </p:nvPr>
        </p:nvSpPr>
        <p:spPr>
          <a:xfrm>
            <a:off x="5360825" y="540000"/>
            <a:ext cx="30630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860579806"/>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3657825" y="540000"/>
            <a:ext cx="47661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6" name="Google Shape;116;p19"/>
          <p:cNvSpPr/>
          <p:nvPr/>
        </p:nvSpPr>
        <p:spPr>
          <a:xfrm>
            <a:off x="0" y="0"/>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1672624135"/>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2156850" y="3584875"/>
            <a:ext cx="4830600" cy="984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000"/>
              <a:buNone/>
              <a:defRPr sz="3000">
                <a:solidFill>
                  <a:schemeClr val="lt1"/>
                </a:solidFill>
              </a:defRPr>
            </a:lvl1pPr>
            <a:lvl2pPr lvl="1" algn="ctr" rtl="0">
              <a:spcBef>
                <a:spcPts val="0"/>
              </a:spcBef>
              <a:spcAft>
                <a:spcPts val="0"/>
              </a:spcAft>
              <a:buClr>
                <a:schemeClr val="lt2"/>
              </a:buClr>
              <a:buSzPts val="2800"/>
              <a:buNone/>
              <a:defRPr>
                <a:solidFill>
                  <a:schemeClr val="lt2"/>
                </a:solidFill>
              </a:defRPr>
            </a:lvl2pPr>
            <a:lvl3pPr lvl="2" algn="ctr" rtl="0">
              <a:spcBef>
                <a:spcPts val="0"/>
              </a:spcBef>
              <a:spcAft>
                <a:spcPts val="0"/>
              </a:spcAft>
              <a:buClr>
                <a:schemeClr val="lt2"/>
              </a:buClr>
              <a:buSzPts val="2800"/>
              <a:buNone/>
              <a:defRPr>
                <a:solidFill>
                  <a:schemeClr val="lt2"/>
                </a:solidFill>
              </a:defRPr>
            </a:lvl3pPr>
            <a:lvl4pPr lvl="3" algn="ctr" rtl="0">
              <a:spcBef>
                <a:spcPts val="0"/>
              </a:spcBef>
              <a:spcAft>
                <a:spcPts val="0"/>
              </a:spcAft>
              <a:buClr>
                <a:schemeClr val="lt2"/>
              </a:buClr>
              <a:buSzPts val="2800"/>
              <a:buNone/>
              <a:defRPr>
                <a:solidFill>
                  <a:schemeClr val="lt2"/>
                </a:solidFill>
              </a:defRPr>
            </a:lvl4pPr>
            <a:lvl5pPr lvl="4" algn="ctr" rtl="0">
              <a:spcBef>
                <a:spcPts val="0"/>
              </a:spcBef>
              <a:spcAft>
                <a:spcPts val="0"/>
              </a:spcAft>
              <a:buClr>
                <a:schemeClr val="lt2"/>
              </a:buClr>
              <a:buSzPts val="2800"/>
              <a:buNone/>
              <a:defRPr>
                <a:solidFill>
                  <a:schemeClr val="lt2"/>
                </a:solidFill>
              </a:defRPr>
            </a:lvl5pPr>
            <a:lvl6pPr lvl="5" algn="ctr" rtl="0">
              <a:spcBef>
                <a:spcPts val="0"/>
              </a:spcBef>
              <a:spcAft>
                <a:spcPts val="0"/>
              </a:spcAft>
              <a:buClr>
                <a:schemeClr val="lt2"/>
              </a:buClr>
              <a:buSzPts val="2800"/>
              <a:buNone/>
              <a:defRPr>
                <a:solidFill>
                  <a:schemeClr val="lt2"/>
                </a:solidFill>
              </a:defRPr>
            </a:lvl6pPr>
            <a:lvl7pPr lvl="6" algn="ctr" rtl="0">
              <a:spcBef>
                <a:spcPts val="0"/>
              </a:spcBef>
              <a:spcAft>
                <a:spcPts val="0"/>
              </a:spcAft>
              <a:buClr>
                <a:schemeClr val="lt2"/>
              </a:buClr>
              <a:buSzPts val="2800"/>
              <a:buNone/>
              <a:defRPr>
                <a:solidFill>
                  <a:schemeClr val="lt2"/>
                </a:solidFill>
              </a:defRPr>
            </a:lvl7pPr>
            <a:lvl8pPr lvl="7" algn="ctr" rtl="0">
              <a:spcBef>
                <a:spcPts val="0"/>
              </a:spcBef>
              <a:spcAft>
                <a:spcPts val="0"/>
              </a:spcAft>
              <a:buClr>
                <a:schemeClr val="lt2"/>
              </a:buClr>
              <a:buSzPts val="2800"/>
              <a:buNone/>
              <a:defRPr>
                <a:solidFill>
                  <a:schemeClr val="lt2"/>
                </a:solidFill>
              </a:defRPr>
            </a:lvl8pPr>
            <a:lvl9pPr lvl="8" algn="ctr" rtl="0">
              <a:spcBef>
                <a:spcPts val="0"/>
              </a:spcBef>
              <a:spcAft>
                <a:spcPts val="0"/>
              </a:spcAft>
              <a:buClr>
                <a:schemeClr val="lt2"/>
              </a:buClr>
              <a:buSzPts val="2800"/>
              <a:buNone/>
              <a:defRPr>
                <a:solidFill>
                  <a:schemeClr val="lt2"/>
                </a:solidFill>
              </a:defRPr>
            </a:lvl9pPr>
          </a:lstStyle>
          <a:p>
            <a:endParaRPr/>
          </a:p>
        </p:txBody>
      </p:sp>
      <p:sp>
        <p:nvSpPr>
          <p:cNvPr id="119" name="Google Shape;119;p20"/>
          <p:cNvSpPr/>
          <p:nvPr/>
        </p:nvSpPr>
        <p:spPr>
          <a:xfrm>
            <a:off x="0" y="0"/>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361049359"/>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20"/>
        <p:cNvGrpSpPr/>
        <p:nvPr/>
      </p:nvGrpSpPr>
      <p:grpSpPr>
        <a:xfrm>
          <a:off x="0" y="0"/>
          <a:ext cx="0" cy="0"/>
          <a:chOff x="0" y="0"/>
          <a:chExt cx="0" cy="0"/>
        </a:xfrm>
      </p:grpSpPr>
      <p:sp>
        <p:nvSpPr>
          <p:cNvPr id="121" name="Google Shape;121;p21"/>
          <p:cNvSpPr txBox="1">
            <a:spLocks noGrp="1"/>
          </p:cNvSpPr>
          <p:nvPr>
            <p:ph type="title"/>
          </p:nvPr>
        </p:nvSpPr>
        <p:spPr>
          <a:xfrm>
            <a:off x="720000" y="540000"/>
            <a:ext cx="35568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22" name="Google Shape;122;p21"/>
          <p:cNvSpPr/>
          <p:nvPr/>
        </p:nvSpPr>
        <p:spPr>
          <a:xfrm rot="900108">
            <a:off x="7586327"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123" name="Google Shape;123;p21"/>
          <p:cNvSpPr/>
          <p:nvPr/>
        </p:nvSpPr>
        <p:spPr>
          <a:xfrm>
            <a:off x="4867275" y="540000"/>
            <a:ext cx="3556800" cy="227700"/>
          </a:xfrm>
          <a:prstGeom prst="rect">
            <a:avLst/>
          </a:prstGeom>
          <a:solidFill>
            <a:schemeClr val="lt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2074623048"/>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matchingName="Big numbers">
  <p:cSld name="Big numbers">
    <p:spTree>
      <p:nvGrpSpPr>
        <p:cNvPr id="1" name="Shape 124"/>
        <p:cNvGrpSpPr/>
        <p:nvPr/>
      </p:nvGrpSpPr>
      <p:grpSpPr>
        <a:xfrm>
          <a:off x="0" y="0"/>
          <a:ext cx="0" cy="0"/>
          <a:chOff x="0" y="0"/>
          <a:chExt cx="0" cy="0"/>
        </a:xfrm>
      </p:grpSpPr>
      <p:sp>
        <p:nvSpPr>
          <p:cNvPr id="125" name="Google Shape;125;p22"/>
          <p:cNvSpPr/>
          <p:nvPr/>
        </p:nvSpPr>
        <p:spPr>
          <a:xfrm rot="9387396" flipH="1">
            <a:off x="7503726"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126" name="Google Shape;126;p22"/>
          <p:cNvSpPr/>
          <p:nvPr/>
        </p:nvSpPr>
        <p:spPr>
          <a:xfrm rot="-900108" flipH="1">
            <a:off x="-152805"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27" name="Google Shape;127;p22"/>
          <p:cNvSpPr txBox="1">
            <a:spLocks noGrp="1"/>
          </p:cNvSpPr>
          <p:nvPr>
            <p:ph type="title"/>
          </p:nvPr>
        </p:nvSpPr>
        <p:spPr>
          <a:xfrm>
            <a:off x="720000" y="540000"/>
            <a:ext cx="3852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28" name="Google Shape;128;p22"/>
          <p:cNvSpPr txBox="1">
            <a:spLocks noGrp="1"/>
          </p:cNvSpPr>
          <p:nvPr>
            <p:ph type="title" idx="2" hasCustomPrompt="1"/>
          </p:nvPr>
        </p:nvSpPr>
        <p:spPr>
          <a:xfrm>
            <a:off x="720000" y="2014725"/>
            <a:ext cx="1985400" cy="10695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7200"/>
              <a:buNone/>
              <a:defRPr sz="72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29" name="Google Shape;129;p22"/>
          <p:cNvSpPr txBox="1">
            <a:spLocks noGrp="1"/>
          </p:cNvSpPr>
          <p:nvPr>
            <p:ph type="subTitle" idx="1"/>
          </p:nvPr>
        </p:nvSpPr>
        <p:spPr>
          <a:xfrm>
            <a:off x="721345" y="2786250"/>
            <a:ext cx="1985400" cy="450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30" name="Google Shape;130;p22"/>
          <p:cNvSpPr txBox="1">
            <a:spLocks noGrp="1"/>
          </p:cNvSpPr>
          <p:nvPr>
            <p:ph type="title" idx="3" hasCustomPrompt="1"/>
          </p:nvPr>
        </p:nvSpPr>
        <p:spPr>
          <a:xfrm>
            <a:off x="3578625" y="2014725"/>
            <a:ext cx="1985400" cy="10695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7200"/>
              <a:buNone/>
              <a:defRPr sz="72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1" name="Google Shape;131;p22"/>
          <p:cNvSpPr txBox="1">
            <a:spLocks noGrp="1"/>
          </p:cNvSpPr>
          <p:nvPr>
            <p:ph type="subTitle" idx="4"/>
          </p:nvPr>
        </p:nvSpPr>
        <p:spPr>
          <a:xfrm>
            <a:off x="3579970" y="2786250"/>
            <a:ext cx="1985400" cy="450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32" name="Google Shape;132;p22"/>
          <p:cNvSpPr txBox="1">
            <a:spLocks noGrp="1"/>
          </p:cNvSpPr>
          <p:nvPr>
            <p:ph type="title" idx="5" hasCustomPrompt="1"/>
          </p:nvPr>
        </p:nvSpPr>
        <p:spPr>
          <a:xfrm>
            <a:off x="6437250" y="2014725"/>
            <a:ext cx="1985400" cy="10695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7200"/>
              <a:buNone/>
              <a:defRPr sz="72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3" name="Google Shape;133;p22"/>
          <p:cNvSpPr txBox="1">
            <a:spLocks noGrp="1"/>
          </p:cNvSpPr>
          <p:nvPr>
            <p:ph type="subTitle" idx="6"/>
          </p:nvPr>
        </p:nvSpPr>
        <p:spPr>
          <a:xfrm>
            <a:off x="6438595" y="2786250"/>
            <a:ext cx="1985400" cy="450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34" name="Google Shape;134;p22"/>
          <p:cNvSpPr/>
          <p:nvPr/>
        </p:nvSpPr>
        <p:spPr>
          <a:xfrm flipH="1">
            <a:off x="3515112" y="4341175"/>
            <a:ext cx="4908900" cy="227700"/>
          </a:xfrm>
          <a:prstGeom prst="rect">
            <a:avLst/>
          </a:prstGeom>
          <a:solidFill>
            <a:schemeClr val="dk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966647437"/>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matchingName="One column text 3">
  <p:cSld name="One column text 3">
    <p:spTree>
      <p:nvGrpSpPr>
        <p:cNvPr id="1" name="Shape 139"/>
        <p:cNvGrpSpPr/>
        <p:nvPr/>
      </p:nvGrpSpPr>
      <p:grpSpPr>
        <a:xfrm>
          <a:off x="0" y="0"/>
          <a:ext cx="0" cy="0"/>
          <a:chOff x="0" y="0"/>
          <a:chExt cx="0" cy="0"/>
        </a:xfrm>
      </p:grpSpPr>
      <p:sp>
        <p:nvSpPr>
          <p:cNvPr id="140" name="Google Shape;140;p24"/>
          <p:cNvSpPr txBox="1">
            <a:spLocks noGrp="1"/>
          </p:cNvSpPr>
          <p:nvPr>
            <p:ph type="subTitle" idx="1"/>
          </p:nvPr>
        </p:nvSpPr>
        <p:spPr>
          <a:xfrm>
            <a:off x="723900" y="2076450"/>
            <a:ext cx="2790900" cy="1250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1600"/>
              </a:spcBef>
              <a:spcAft>
                <a:spcPts val="0"/>
              </a:spcAft>
              <a:buSzPts val="1800"/>
              <a:buNone/>
              <a:defRPr sz="1800"/>
            </a:lvl2pPr>
            <a:lvl3pPr lvl="2" rtl="0">
              <a:spcBef>
                <a:spcPts val="1600"/>
              </a:spcBef>
              <a:spcAft>
                <a:spcPts val="0"/>
              </a:spcAft>
              <a:buSzPts val="1800"/>
              <a:buNone/>
              <a:defRPr sz="1800"/>
            </a:lvl3pPr>
            <a:lvl4pPr lvl="3" rtl="0">
              <a:spcBef>
                <a:spcPts val="1600"/>
              </a:spcBef>
              <a:spcAft>
                <a:spcPts val="0"/>
              </a:spcAft>
              <a:buSzPts val="1800"/>
              <a:buNone/>
              <a:defRPr sz="1800"/>
            </a:lvl4pPr>
            <a:lvl5pPr lvl="4" rtl="0">
              <a:spcBef>
                <a:spcPts val="1600"/>
              </a:spcBef>
              <a:spcAft>
                <a:spcPts val="0"/>
              </a:spcAft>
              <a:buSzPts val="1800"/>
              <a:buNone/>
              <a:defRPr sz="1800"/>
            </a:lvl5pPr>
            <a:lvl6pPr lvl="5" rtl="0">
              <a:spcBef>
                <a:spcPts val="1600"/>
              </a:spcBef>
              <a:spcAft>
                <a:spcPts val="0"/>
              </a:spcAft>
              <a:buSzPts val="1800"/>
              <a:buNone/>
              <a:defRPr sz="1800"/>
            </a:lvl6pPr>
            <a:lvl7pPr lvl="6" rtl="0">
              <a:spcBef>
                <a:spcPts val="1600"/>
              </a:spcBef>
              <a:spcAft>
                <a:spcPts val="0"/>
              </a:spcAft>
              <a:buSzPts val="1800"/>
              <a:buNone/>
              <a:defRPr sz="1800"/>
            </a:lvl7pPr>
            <a:lvl8pPr lvl="7" rtl="0">
              <a:spcBef>
                <a:spcPts val="1600"/>
              </a:spcBef>
              <a:spcAft>
                <a:spcPts val="0"/>
              </a:spcAft>
              <a:buSzPts val="1800"/>
              <a:buNone/>
              <a:defRPr sz="1800"/>
            </a:lvl8pPr>
            <a:lvl9pPr lvl="8" rtl="0">
              <a:spcBef>
                <a:spcPts val="1600"/>
              </a:spcBef>
              <a:spcAft>
                <a:spcPts val="1600"/>
              </a:spcAft>
              <a:buSzPts val="1800"/>
              <a:buNone/>
              <a:defRPr sz="1800"/>
            </a:lvl9pPr>
          </a:lstStyle>
          <a:p>
            <a:endParaRPr/>
          </a:p>
        </p:txBody>
      </p:sp>
      <p:sp>
        <p:nvSpPr>
          <p:cNvPr id="141" name="Google Shape;141;p24"/>
          <p:cNvSpPr txBox="1">
            <a:spLocks noGrp="1"/>
          </p:cNvSpPr>
          <p:nvPr>
            <p:ph type="title"/>
          </p:nvPr>
        </p:nvSpPr>
        <p:spPr>
          <a:xfrm>
            <a:off x="720000" y="540000"/>
            <a:ext cx="2992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42" name="Google Shape;142;p24"/>
          <p:cNvSpPr/>
          <p:nvPr/>
        </p:nvSpPr>
        <p:spPr>
          <a:xfrm rot="10800000" flipH="1">
            <a:off x="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43" name="Google Shape;143;p24"/>
          <p:cNvSpPr/>
          <p:nvPr/>
        </p:nvSpPr>
        <p:spPr>
          <a:xfrm>
            <a:off x="4250775" y="540000"/>
            <a:ext cx="4173300" cy="227700"/>
          </a:xfrm>
          <a:prstGeom prst="rect">
            <a:avLst/>
          </a:pr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396340781"/>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matchingName="One column text 2">
  <p:cSld name="One column text 2">
    <p:bg>
      <p:bgPr>
        <a:solidFill>
          <a:schemeClr val="lt1"/>
        </a:solidFill>
        <a:effectLst/>
      </p:bgPr>
    </p:bg>
    <p:spTree>
      <p:nvGrpSpPr>
        <p:cNvPr id="1" name="Shape 144"/>
        <p:cNvGrpSpPr/>
        <p:nvPr/>
      </p:nvGrpSpPr>
      <p:grpSpPr>
        <a:xfrm>
          <a:off x="0" y="0"/>
          <a:ext cx="0" cy="0"/>
          <a:chOff x="0" y="0"/>
          <a:chExt cx="0" cy="0"/>
        </a:xfrm>
      </p:grpSpPr>
      <p:sp>
        <p:nvSpPr>
          <p:cNvPr id="145" name="Google Shape;145;p25"/>
          <p:cNvSpPr/>
          <p:nvPr/>
        </p:nvSpPr>
        <p:spPr>
          <a:xfrm rot="10800000">
            <a:off x="7603425"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146" name="Google Shape;146;p25"/>
          <p:cNvSpPr txBox="1">
            <a:spLocks noGrp="1"/>
          </p:cNvSpPr>
          <p:nvPr>
            <p:ph type="subTitle" idx="1"/>
          </p:nvPr>
        </p:nvSpPr>
        <p:spPr>
          <a:xfrm>
            <a:off x="5686200" y="1518250"/>
            <a:ext cx="2737800" cy="16479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a:lvl1pPr>
            <a:lvl2pPr lvl="1" algn="r" rtl="0">
              <a:spcBef>
                <a:spcPts val="1600"/>
              </a:spcBef>
              <a:spcAft>
                <a:spcPts val="0"/>
              </a:spcAft>
              <a:buSzPts val="1800"/>
              <a:buNone/>
              <a:defRPr sz="1800"/>
            </a:lvl2pPr>
            <a:lvl3pPr lvl="2" algn="r" rtl="0">
              <a:spcBef>
                <a:spcPts val="1600"/>
              </a:spcBef>
              <a:spcAft>
                <a:spcPts val="0"/>
              </a:spcAft>
              <a:buSzPts val="1800"/>
              <a:buNone/>
              <a:defRPr sz="1800"/>
            </a:lvl3pPr>
            <a:lvl4pPr lvl="3" algn="r" rtl="0">
              <a:spcBef>
                <a:spcPts val="1600"/>
              </a:spcBef>
              <a:spcAft>
                <a:spcPts val="0"/>
              </a:spcAft>
              <a:buSzPts val="1800"/>
              <a:buNone/>
              <a:defRPr sz="1800"/>
            </a:lvl4pPr>
            <a:lvl5pPr lvl="4" algn="r" rtl="0">
              <a:spcBef>
                <a:spcPts val="1600"/>
              </a:spcBef>
              <a:spcAft>
                <a:spcPts val="0"/>
              </a:spcAft>
              <a:buSzPts val="1800"/>
              <a:buNone/>
              <a:defRPr sz="1800"/>
            </a:lvl5pPr>
            <a:lvl6pPr lvl="5" algn="r" rtl="0">
              <a:spcBef>
                <a:spcPts val="1600"/>
              </a:spcBef>
              <a:spcAft>
                <a:spcPts val="0"/>
              </a:spcAft>
              <a:buSzPts val="1800"/>
              <a:buNone/>
              <a:defRPr sz="1800"/>
            </a:lvl6pPr>
            <a:lvl7pPr lvl="6" algn="r" rtl="0">
              <a:spcBef>
                <a:spcPts val="1600"/>
              </a:spcBef>
              <a:spcAft>
                <a:spcPts val="0"/>
              </a:spcAft>
              <a:buSzPts val="1800"/>
              <a:buNone/>
              <a:defRPr sz="1800"/>
            </a:lvl7pPr>
            <a:lvl8pPr lvl="7" algn="r" rtl="0">
              <a:spcBef>
                <a:spcPts val="1600"/>
              </a:spcBef>
              <a:spcAft>
                <a:spcPts val="0"/>
              </a:spcAft>
              <a:buSzPts val="1800"/>
              <a:buNone/>
              <a:defRPr sz="1800"/>
            </a:lvl8pPr>
            <a:lvl9pPr lvl="8" algn="r" rtl="0">
              <a:spcBef>
                <a:spcPts val="1600"/>
              </a:spcBef>
              <a:spcAft>
                <a:spcPts val="1600"/>
              </a:spcAft>
              <a:buSzPts val="1800"/>
              <a:buNone/>
              <a:defRPr sz="1800"/>
            </a:lvl9pPr>
          </a:lstStyle>
          <a:p>
            <a:endParaRPr/>
          </a:p>
        </p:txBody>
      </p:sp>
      <p:sp>
        <p:nvSpPr>
          <p:cNvPr id="147" name="Google Shape;147;p25"/>
          <p:cNvSpPr txBox="1">
            <a:spLocks noGrp="1"/>
          </p:cNvSpPr>
          <p:nvPr>
            <p:ph type="title"/>
          </p:nvPr>
        </p:nvSpPr>
        <p:spPr>
          <a:xfrm>
            <a:off x="720000" y="540000"/>
            <a:ext cx="4966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761131276"/>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lt1"/>
        </a:solidFill>
        <a:effectLst/>
      </p:bgPr>
    </p:bg>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720000" y="540000"/>
            <a:ext cx="2992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000"/>
              <a:buNone/>
              <a:defRPr sz="3000">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50" name="Google Shape;150;p26"/>
          <p:cNvSpPr/>
          <p:nvPr/>
        </p:nvSpPr>
        <p:spPr>
          <a:xfrm>
            <a:off x="3515050" y="540000"/>
            <a:ext cx="4908900" cy="2277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151" name="Google Shape;151;p26"/>
          <p:cNvSpPr txBox="1">
            <a:spLocks noGrp="1"/>
          </p:cNvSpPr>
          <p:nvPr>
            <p:ph type="subTitle" idx="1"/>
          </p:nvPr>
        </p:nvSpPr>
        <p:spPr>
          <a:xfrm>
            <a:off x="2314725" y="2496450"/>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2" name="Google Shape;152;p26"/>
          <p:cNvSpPr txBox="1">
            <a:spLocks noGrp="1"/>
          </p:cNvSpPr>
          <p:nvPr>
            <p:ph type="subTitle" idx="2"/>
          </p:nvPr>
        </p:nvSpPr>
        <p:spPr>
          <a:xfrm>
            <a:off x="5943750" y="2496450"/>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3" name="Google Shape;153;p26"/>
          <p:cNvSpPr txBox="1">
            <a:spLocks noGrp="1"/>
          </p:cNvSpPr>
          <p:nvPr>
            <p:ph type="subTitle" idx="3"/>
          </p:nvPr>
        </p:nvSpPr>
        <p:spPr>
          <a:xfrm>
            <a:off x="2314725" y="2179175"/>
            <a:ext cx="22857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4" name="Google Shape;154;p26"/>
          <p:cNvSpPr txBox="1">
            <a:spLocks noGrp="1"/>
          </p:cNvSpPr>
          <p:nvPr>
            <p:ph type="subTitle" idx="4"/>
          </p:nvPr>
        </p:nvSpPr>
        <p:spPr>
          <a:xfrm>
            <a:off x="5943750" y="2179175"/>
            <a:ext cx="22857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5" name="Google Shape;155;p26"/>
          <p:cNvSpPr txBox="1">
            <a:spLocks noGrp="1"/>
          </p:cNvSpPr>
          <p:nvPr>
            <p:ph type="subTitle" idx="5"/>
          </p:nvPr>
        </p:nvSpPr>
        <p:spPr>
          <a:xfrm>
            <a:off x="2314725" y="3858525"/>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6" name="Google Shape;156;p26"/>
          <p:cNvSpPr txBox="1">
            <a:spLocks noGrp="1"/>
          </p:cNvSpPr>
          <p:nvPr>
            <p:ph type="subTitle" idx="6"/>
          </p:nvPr>
        </p:nvSpPr>
        <p:spPr>
          <a:xfrm>
            <a:off x="5943750" y="3858525"/>
            <a:ext cx="2285700" cy="572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7" name="Google Shape;157;p26"/>
          <p:cNvSpPr txBox="1">
            <a:spLocks noGrp="1"/>
          </p:cNvSpPr>
          <p:nvPr>
            <p:ph type="subTitle" idx="7"/>
          </p:nvPr>
        </p:nvSpPr>
        <p:spPr>
          <a:xfrm>
            <a:off x="2314725" y="3541250"/>
            <a:ext cx="22857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8" name="Google Shape;158;p26"/>
          <p:cNvSpPr txBox="1">
            <a:spLocks noGrp="1"/>
          </p:cNvSpPr>
          <p:nvPr>
            <p:ph type="subTitle" idx="8"/>
          </p:nvPr>
        </p:nvSpPr>
        <p:spPr>
          <a:xfrm>
            <a:off x="5943750" y="3541250"/>
            <a:ext cx="2285700" cy="337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lt2"/>
                </a:solidFill>
                <a:latin typeface="Reem Kufi"/>
                <a:ea typeface="Reem Kufi"/>
                <a:cs typeface="Reem Kufi"/>
                <a:sym typeface="Reem Kufi"/>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59" name="Google Shape;159;p26"/>
          <p:cNvSpPr/>
          <p:nvPr/>
        </p:nvSpPr>
        <p:spPr>
          <a:xfrm rot="10800000" flipH="1">
            <a:off x="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261821101"/>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matchingName="Bullet Point 1">
  <p:cSld name="Bullet Point 1">
    <p:bg>
      <p:bgPr>
        <a:solidFill>
          <a:schemeClr val="lt1"/>
        </a:solidFill>
        <a:effectLst/>
      </p:bgPr>
    </p:bg>
    <p:spTree>
      <p:nvGrpSpPr>
        <p:cNvPr id="1" name="Shape 160"/>
        <p:cNvGrpSpPr/>
        <p:nvPr/>
      </p:nvGrpSpPr>
      <p:grpSpPr>
        <a:xfrm>
          <a:off x="0" y="0"/>
          <a:ext cx="0" cy="0"/>
          <a:chOff x="0" y="0"/>
          <a:chExt cx="0" cy="0"/>
        </a:xfrm>
      </p:grpSpPr>
      <p:sp>
        <p:nvSpPr>
          <p:cNvPr id="161" name="Google Shape;161;p27"/>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162" name="Google Shape;162;p27"/>
          <p:cNvSpPr txBox="1">
            <a:spLocks noGrp="1"/>
          </p:cNvSpPr>
          <p:nvPr>
            <p:ph type="title"/>
          </p:nvPr>
        </p:nvSpPr>
        <p:spPr>
          <a:xfrm>
            <a:off x="5360825" y="540000"/>
            <a:ext cx="3063000" cy="572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2"/>
              </a:buClr>
              <a:buSzPts val="3000"/>
              <a:buNone/>
              <a:defRPr sz="3000">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3" name="Google Shape;163;p27"/>
          <p:cNvSpPr txBox="1">
            <a:spLocks noGrp="1"/>
          </p:cNvSpPr>
          <p:nvPr>
            <p:ph type="subTitle" idx="1"/>
          </p:nvPr>
        </p:nvSpPr>
        <p:spPr>
          <a:xfrm>
            <a:off x="1160550" y="1619250"/>
            <a:ext cx="4758900" cy="2524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a:endParaRPr/>
          </a:p>
        </p:txBody>
      </p:sp>
      <p:sp>
        <p:nvSpPr>
          <p:cNvPr id="164" name="Google Shape;164;p27"/>
          <p:cNvSpPr/>
          <p:nvPr/>
        </p:nvSpPr>
        <p:spPr>
          <a:xfrm flipH="1">
            <a:off x="3515112" y="4341175"/>
            <a:ext cx="4908900" cy="227700"/>
          </a:xfrm>
          <a:prstGeom prst="rect">
            <a:avLst/>
          </a:pr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539302534"/>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lt1"/>
        </a:solidFill>
        <a:effectLst/>
      </p:bgPr>
    </p:bg>
    <p:spTree>
      <p:nvGrpSpPr>
        <p:cNvPr id="1" name="Shape 170"/>
        <p:cNvGrpSpPr/>
        <p:nvPr/>
      </p:nvGrpSpPr>
      <p:grpSpPr>
        <a:xfrm>
          <a:off x="0" y="0"/>
          <a:ext cx="0" cy="0"/>
          <a:chOff x="0" y="0"/>
          <a:chExt cx="0" cy="0"/>
        </a:xfrm>
      </p:grpSpPr>
      <p:sp>
        <p:nvSpPr>
          <p:cNvPr id="171" name="Google Shape;171;p29"/>
          <p:cNvSpPr txBox="1">
            <a:spLocks noGrp="1"/>
          </p:cNvSpPr>
          <p:nvPr>
            <p:ph type="title"/>
          </p:nvPr>
        </p:nvSpPr>
        <p:spPr>
          <a:xfrm>
            <a:off x="720000" y="540000"/>
            <a:ext cx="28614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000"/>
              <a:buNone/>
              <a:defRPr sz="4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2" name="Google Shape;172;p29"/>
          <p:cNvSpPr txBox="1"/>
          <p:nvPr/>
        </p:nvSpPr>
        <p:spPr>
          <a:xfrm>
            <a:off x="2293625" y="3662200"/>
            <a:ext cx="4552800" cy="572700"/>
          </a:xfrm>
          <a:prstGeom prst="rect">
            <a:avLst/>
          </a:prstGeom>
          <a:noFill/>
          <a:ln>
            <a:noFill/>
          </a:ln>
        </p:spPr>
        <p:txBody>
          <a:bodyPr spcFirstLastPara="1" wrap="square" lIns="91425" tIns="91425" rIns="91425" bIns="91425" anchor="b" anchorCtr="0">
            <a:noAutofit/>
          </a:bodyPr>
          <a:lstStyle/>
          <a:p>
            <a:pPr algn="ctr">
              <a:lnSpc>
                <a:spcPct val="115000"/>
              </a:lnSpc>
              <a:spcBef>
                <a:spcPts val="300"/>
              </a:spcBef>
            </a:pPr>
            <a:r>
              <a:rPr lang="en" sz="1200">
                <a:solidFill>
                  <a:srgbClr val="637B7F"/>
                </a:solidFill>
                <a:latin typeface="Source Sans Pro"/>
                <a:ea typeface="Source Sans Pro"/>
                <a:cs typeface="Source Sans Pro"/>
                <a:sym typeface="Source Sans Pro"/>
              </a:rPr>
              <a:t>CREDITS: This presentation template was created by </a:t>
            </a:r>
            <a:r>
              <a:rPr lang="en" sz="1200" b="1">
                <a:solidFill>
                  <a:srgbClr val="637B7F"/>
                </a:solidFill>
                <a:uFill>
                  <a:noFill/>
                </a:uFill>
                <a:latin typeface="Source Sans Pro"/>
                <a:ea typeface="Source Sans Pro"/>
                <a:cs typeface="Source Sans Pro"/>
                <a:sym typeface="Source Sans Pro"/>
                <a:hlinkClick r:id="rId2">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Slidesgo</a:t>
            </a:r>
            <a:r>
              <a:rPr lang="en" sz="1200">
                <a:solidFill>
                  <a:srgbClr val="637B7F"/>
                </a:solidFill>
                <a:latin typeface="Source Sans Pro"/>
                <a:ea typeface="Source Sans Pro"/>
                <a:cs typeface="Source Sans Pro"/>
                <a:sym typeface="Source Sans Pro"/>
              </a:rPr>
              <a:t>, including icons by </a:t>
            </a:r>
            <a:r>
              <a:rPr lang="en" sz="1200" b="1">
                <a:solidFill>
                  <a:srgbClr val="637B7F"/>
                </a:solidFill>
                <a:uFill>
                  <a:noFill/>
                </a:uFill>
                <a:latin typeface="Source Sans Pro"/>
                <a:ea typeface="Source Sans Pro"/>
                <a:cs typeface="Source Sans Pro"/>
                <a:sym typeface="Source Sans P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Flaticon</a:t>
            </a:r>
            <a:r>
              <a:rPr lang="en" sz="1200">
                <a:solidFill>
                  <a:srgbClr val="637B7F"/>
                </a:solidFill>
                <a:latin typeface="Source Sans Pro"/>
                <a:ea typeface="Source Sans Pro"/>
                <a:cs typeface="Source Sans Pro"/>
                <a:sym typeface="Source Sans Pro"/>
              </a:rPr>
              <a:t>, and infographics &amp; images by </a:t>
            </a:r>
            <a:r>
              <a:rPr lang="en" sz="1200" b="1">
                <a:solidFill>
                  <a:srgbClr val="637B7F"/>
                </a:solidFill>
                <a:uFill>
                  <a:noFill/>
                </a:uFill>
                <a:latin typeface="Source Sans Pro"/>
                <a:ea typeface="Source Sans Pro"/>
                <a:cs typeface="Source Sans Pro"/>
                <a:sym typeface="Source Sans Pr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Freepik</a:t>
            </a:r>
            <a:endParaRPr sz="1200" b="1">
              <a:solidFill>
                <a:srgbClr val="637B7F"/>
              </a:solidFill>
              <a:latin typeface="Source Sans Pro"/>
              <a:ea typeface="Source Sans Pro"/>
              <a:cs typeface="Source Sans Pro"/>
              <a:sym typeface="Source Sans Pro"/>
            </a:endParaRPr>
          </a:p>
        </p:txBody>
      </p:sp>
      <p:sp>
        <p:nvSpPr>
          <p:cNvPr id="173" name="Google Shape;173;p29"/>
          <p:cNvSpPr txBox="1">
            <a:spLocks noGrp="1"/>
          </p:cNvSpPr>
          <p:nvPr>
            <p:ph type="subTitle" idx="1"/>
          </p:nvPr>
        </p:nvSpPr>
        <p:spPr>
          <a:xfrm>
            <a:off x="3101850" y="1499650"/>
            <a:ext cx="2940300" cy="110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74" name="Google Shape;174;p29"/>
          <p:cNvSpPr/>
          <p:nvPr/>
        </p:nvSpPr>
        <p:spPr>
          <a:xfrm flipH="1">
            <a:off x="7603425" y="0"/>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lt2"/>
          </a:solidFill>
          <a:ln>
            <a:noFill/>
          </a:ln>
        </p:spPr>
        <p:txBody>
          <a:bodyPr spcFirstLastPara="1" wrap="square" lIns="91425" tIns="91425" rIns="91425" bIns="91425" anchor="ctr" anchorCtr="0">
            <a:noAutofit/>
          </a:bodyPr>
          <a:lstStyle/>
          <a:p>
            <a:endParaRPr/>
          </a:p>
        </p:txBody>
      </p:sp>
      <p:sp>
        <p:nvSpPr>
          <p:cNvPr id="175" name="Google Shape;175;p29"/>
          <p:cNvSpPr/>
          <p:nvPr/>
        </p:nvSpPr>
        <p:spPr>
          <a:xfrm rot="10800000" flipH="1">
            <a:off x="0" y="3602975"/>
            <a:ext cx="1540587" cy="1540521"/>
          </a:xfrm>
          <a:custGeom>
            <a:avLst/>
            <a:gdLst/>
            <a:ahLst/>
            <a:cxnLst/>
            <a:rect l="l" t="t" r="r" b="b"/>
            <a:pathLst>
              <a:path w="23248" h="23247" extrusionOk="0">
                <a:moveTo>
                  <a:pt x="1" y="0"/>
                </a:moveTo>
                <a:lnTo>
                  <a:pt x="1" y="23247"/>
                </a:lnTo>
                <a:cubicBezTo>
                  <a:pt x="12783" y="23247"/>
                  <a:pt x="23247" y="12849"/>
                  <a:pt x="23247" y="0"/>
                </a:cubicBezTo>
                <a:close/>
              </a:path>
            </a:pathLst>
          </a:custGeom>
          <a:solidFill>
            <a:schemeClr val="accent1"/>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2950804910"/>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matchingName="Title only 5">
  <p:cSld name="Title only 5">
    <p:bg>
      <p:bgPr>
        <a:solidFill>
          <a:schemeClr val="lt1"/>
        </a:solidFill>
        <a:effectLst/>
      </p:bgPr>
    </p:bg>
    <p:spTree>
      <p:nvGrpSpPr>
        <p:cNvPr id="1" name="Shape 176"/>
        <p:cNvGrpSpPr/>
        <p:nvPr/>
      </p:nvGrpSpPr>
      <p:grpSpPr>
        <a:xfrm>
          <a:off x="0" y="0"/>
          <a:ext cx="0" cy="0"/>
          <a:chOff x="0" y="0"/>
          <a:chExt cx="0" cy="0"/>
        </a:xfrm>
      </p:grpSpPr>
      <p:sp>
        <p:nvSpPr>
          <p:cNvPr id="177" name="Google Shape;177;p30"/>
          <p:cNvSpPr txBox="1">
            <a:spLocks noGrp="1"/>
          </p:cNvSpPr>
          <p:nvPr>
            <p:ph type="ctrTitle"/>
          </p:nvPr>
        </p:nvSpPr>
        <p:spPr>
          <a:xfrm>
            <a:off x="2646000" y="2744300"/>
            <a:ext cx="3852000" cy="1492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EBB55A"/>
              </a:buClr>
              <a:buSzPts val="5200"/>
              <a:buNone/>
              <a:defRPr sz="4800">
                <a:solidFill>
                  <a:schemeClr val="l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78" name="Google Shape;178;p30"/>
          <p:cNvSpPr/>
          <p:nvPr/>
        </p:nvSpPr>
        <p:spPr>
          <a:xfrm rot="-9387396">
            <a:off x="-70379" y="-428829"/>
            <a:ext cx="1802529" cy="1802529"/>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accent1"/>
          </a:solidFill>
          <a:ln>
            <a:noFill/>
          </a:ln>
        </p:spPr>
        <p:txBody>
          <a:bodyPr spcFirstLastPara="1" wrap="square" lIns="91425" tIns="91425" rIns="91425" bIns="91425" anchor="ctr" anchorCtr="0">
            <a:noAutofit/>
          </a:bodyPr>
          <a:lstStyle/>
          <a:p>
            <a:endParaRPr/>
          </a:p>
        </p:txBody>
      </p:sp>
      <p:sp>
        <p:nvSpPr>
          <p:cNvPr id="179" name="Google Shape;179;p30"/>
          <p:cNvSpPr/>
          <p:nvPr/>
        </p:nvSpPr>
        <p:spPr>
          <a:xfrm rot="900108">
            <a:off x="7586327" y="3667699"/>
            <a:ext cx="1802354" cy="1802354"/>
          </a:xfrm>
          <a:custGeom>
            <a:avLst/>
            <a:gdLst/>
            <a:ahLst/>
            <a:cxnLst/>
            <a:rect l="l" t="t" r="r" b="b"/>
            <a:pathLst>
              <a:path w="80403" h="80403" extrusionOk="0">
                <a:moveTo>
                  <a:pt x="80402" y="0"/>
                </a:moveTo>
                <a:cubicBezTo>
                  <a:pt x="36029" y="0"/>
                  <a:pt x="0" y="36095"/>
                  <a:pt x="0" y="80403"/>
                </a:cubicBezTo>
                <a:lnTo>
                  <a:pt x="30598" y="80403"/>
                </a:lnTo>
                <a:cubicBezTo>
                  <a:pt x="30598" y="52918"/>
                  <a:pt x="52983" y="30664"/>
                  <a:pt x="80402" y="30664"/>
                </a:cubicBezTo>
                <a:lnTo>
                  <a:pt x="80402" y="0"/>
                </a:lnTo>
                <a:close/>
              </a:path>
            </a:pathLst>
          </a:custGeom>
          <a:solidFill>
            <a:schemeClr val="lt2"/>
          </a:solidFill>
          <a:ln>
            <a:noFill/>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3320126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theme" Target="../theme/theme7.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theme" Target="../theme/theme8.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theme" Target="../theme/theme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theme" Target="../theme/theme10.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theme" Target="../theme/theme11.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18" Type="http://schemas.openxmlformats.org/officeDocument/2006/relationships/theme" Target="../theme/theme12.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17" Type="http://schemas.openxmlformats.org/officeDocument/2006/relationships/slideLayout" Target="../slideLayouts/slideLayout179.xml"/><Relationship Id="rId2" Type="http://schemas.openxmlformats.org/officeDocument/2006/relationships/slideLayout" Target="../slideLayouts/slideLayout164.xml"/><Relationship Id="rId16" Type="http://schemas.openxmlformats.org/officeDocument/2006/relationships/slideLayout" Target="../slideLayouts/slideLayout178.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5" Type="http://schemas.openxmlformats.org/officeDocument/2006/relationships/slideLayout" Target="../slideLayouts/slideLayout177.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18" Type="http://schemas.openxmlformats.org/officeDocument/2006/relationships/theme" Target="../theme/theme13.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17" Type="http://schemas.openxmlformats.org/officeDocument/2006/relationships/slideLayout" Target="../slideLayouts/slideLayout196.xml"/><Relationship Id="rId2" Type="http://schemas.openxmlformats.org/officeDocument/2006/relationships/slideLayout" Target="../slideLayouts/slideLayout181.xml"/><Relationship Id="rId16" Type="http://schemas.openxmlformats.org/officeDocument/2006/relationships/slideLayout" Target="../slideLayouts/slideLayout195.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slideLayout" Target="../slideLayouts/slideLayout19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theme" Target="../theme/theme14.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18" Type="http://schemas.openxmlformats.org/officeDocument/2006/relationships/theme" Target="../theme/theme15.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slideLayout" Target="../slideLayouts/slideLayout230.xml"/><Relationship Id="rId2" Type="http://schemas.openxmlformats.org/officeDocument/2006/relationships/slideLayout" Target="../slideLayouts/slideLayout215.xml"/><Relationship Id="rId16" Type="http://schemas.openxmlformats.org/officeDocument/2006/relationships/slideLayout" Target="../slideLayouts/slideLayout229.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slideLayout" Target="../slideLayouts/slideLayout22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slideLayout" Target="../slideLayouts/slideLayout22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8.xml"/><Relationship Id="rId13" Type="http://schemas.openxmlformats.org/officeDocument/2006/relationships/slideLayout" Target="../slideLayouts/slideLayout243.xml"/><Relationship Id="rId18" Type="http://schemas.openxmlformats.org/officeDocument/2006/relationships/theme" Target="../theme/theme16.xml"/><Relationship Id="rId3" Type="http://schemas.openxmlformats.org/officeDocument/2006/relationships/slideLayout" Target="../slideLayouts/slideLayout233.xml"/><Relationship Id="rId7" Type="http://schemas.openxmlformats.org/officeDocument/2006/relationships/slideLayout" Target="../slideLayouts/slideLayout237.xml"/><Relationship Id="rId12" Type="http://schemas.openxmlformats.org/officeDocument/2006/relationships/slideLayout" Target="../slideLayouts/slideLayout242.xml"/><Relationship Id="rId17" Type="http://schemas.openxmlformats.org/officeDocument/2006/relationships/slideLayout" Target="../slideLayouts/slideLayout247.xml"/><Relationship Id="rId2" Type="http://schemas.openxmlformats.org/officeDocument/2006/relationships/slideLayout" Target="../slideLayouts/slideLayout232.xml"/><Relationship Id="rId16" Type="http://schemas.openxmlformats.org/officeDocument/2006/relationships/slideLayout" Target="../slideLayouts/slideLayout246.xml"/><Relationship Id="rId1" Type="http://schemas.openxmlformats.org/officeDocument/2006/relationships/slideLayout" Target="../slideLayouts/slideLayout231.xml"/><Relationship Id="rId6" Type="http://schemas.openxmlformats.org/officeDocument/2006/relationships/slideLayout" Target="../slideLayouts/slideLayout236.xml"/><Relationship Id="rId11" Type="http://schemas.openxmlformats.org/officeDocument/2006/relationships/slideLayout" Target="../slideLayouts/slideLayout241.xml"/><Relationship Id="rId5" Type="http://schemas.openxmlformats.org/officeDocument/2006/relationships/slideLayout" Target="../slideLayouts/slideLayout235.xml"/><Relationship Id="rId15" Type="http://schemas.openxmlformats.org/officeDocument/2006/relationships/slideLayout" Target="../slideLayouts/slideLayout245.xml"/><Relationship Id="rId10" Type="http://schemas.openxmlformats.org/officeDocument/2006/relationships/slideLayout" Target="../slideLayouts/slideLayout240.xml"/><Relationship Id="rId4" Type="http://schemas.openxmlformats.org/officeDocument/2006/relationships/slideLayout" Target="../slideLayouts/slideLayout234.xml"/><Relationship Id="rId9" Type="http://schemas.openxmlformats.org/officeDocument/2006/relationships/slideLayout" Target="../slideLayouts/slideLayout239.xml"/><Relationship Id="rId14" Type="http://schemas.openxmlformats.org/officeDocument/2006/relationships/slideLayout" Target="../slideLayouts/slideLayout24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18" Type="http://schemas.openxmlformats.org/officeDocument/2006/relationships/theme" Target="../theme/theme17.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slideLayout" Target="../slideLayouts/slideLayout264.xml"/><Relationship Id="rId2" Type="http://schemas.openxmlformats.org/officeDocument/2006/relationships/slideLayout" Target="../slideLayouts/slideLayout249.xml"/><Relationship Id="rId16" Type="http://schemas.openxmlformats.org/officeDocument/2006/relationships/slideLayout" Target="../slideLayouts/slideLayout263.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slideLayout" Target="../slideLayouts/slideLayout26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slideLayout" Target="../slideLayouts/slideLayout26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72.xml"/><Relationship Id="rId13" Type="http://schemas.openxmlformats.org/officeDocument/2006/relationships/slideLayout" Target="../slideLayouts/slideLayout277.xml"/><Relationship Id="rId18" Type="http://schemas.openxmlformats.org/officeDocument/2006/relationships/theme" Target="../theme/theme18.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slideLayout" Target="../slideLayouts/slideLayout276.xml"/><Relationship Id="rId17" Type="http://schemas.openxmlformats.org/officeDocument/2006/relationships/slideLayout" Target="../slideLayouts/slideLayout281.xml"/><Relationship Id="rId2" Type="http://schemas.openxmlformats.org/officeDocument/2006/relationships/slideLayout" Target="../slideLayouts/slideLayout266.xml"/><Relationship Id="rId16" Type="http://schemas.openxmlformats.org/officeDocument/2006/relationships/slideLayout" Target="../slideLayouts/slideLayout280.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5" Type="http://schemas.openxmlformats.org/officeDocument/2006/relationships/slideLayout" Target="../slideLayouts/slideLayout27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 Id="rId14" Type="http://schemas.openxmlformats.org/officeDocument/2006/relationships/slideLayout" Target="../slideLayouts/slideLayout27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89.xml"/><Relationship Id="rId3" Type="http://schemas.openxmlformats.org/officeDocument/2006/relationships/slideLayout" Target="../slideLayouts/slideLayout284.xml"/><Relationship Id="rId7" Type="http://schemas.openxmlformats.org/officeDocument/2006/relationships/slideLayout" Target="../slideLayouts/slideLayout288.xml"/><Relationship Id="rId2" Type="http://schemas.openxmlformats.org/officeDocument/2006/relationships/slideLayout" Target="../slideLayouts/slideLayout283.xml"/><Relationship Id="rId1" Type="http://schemas.openxmlformats.org/officeDocument/2006/relationships/slideLayout" Target="../slideLayouts/slideLayout282.xml"/><Relationship Id="rId6" Type="http://schemas.openxmlformats.org/officeDocument/2006/relationships/slideLayout" Target="../slideLayouts/slideLayout287.xml"/><Relationship Id="rId5" Type="http://schemas.openxmlformats.org/officeDocument/2006/relationships/slideLayout" Target="../slideLayouts/slideLayout286.xml"/><Relationship Id="rId10" Type="http://schemas.openxmlformats.org/officeDocument/2006/relationships/theme" Target="../theme/theme19.xml"/><Relationship Id="rId4" Type="http://schemas.openxmlformats.org/officeDocument/2006/relationships/slideLayout" Target="../slideLayouts/slideLayout285.xml"/><Relationship Id="rId9" Type="http://schemas.openxmlformats.org/officeDocument/2006/relationships/slideLayout" Target="../slideLayouts/slideLayout29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98.xml"/><Relationship Id="rId13" Type="http://schemas.openxmlformats.org/officeDocument/2006/relationships/slideLayout" Target="../slideLayouts/slideLayout303.xml"/><Relationship Id="rId3" Type="http://schemas.openxmlformats.org/officeDocument/2006/relationships/slideLayout" Target="../slideLayouts/slideLayout293.xml"/><Relationship Id="rId7" Type="http://schemas.openxmlformats.org/officeDocument/2006/relationships/slideLayout" Target="../slideLayouts/slideLayout297.xml"/><Relationship Id="rId12" Type="http://schemas.openxmlformats.org/officeDocument/2006/relationships/slideLayout" Target="../slideLayouts/slideLayout302.xml"/><Relationship Id="rId17" Type="http://schemas.openxmlformats.org/officeDocument/2006/relationships/theme" Target="../theme/theme20.xml"/><Relationship Id="rId2" Type="http://schemas.openxmlformats.org/officeDocument/2006/relationships/slideLayout" Target="../slideLayouts/slideLayout292.xml"/><Relationship Id="rId16" Type="http://schemas.openxmlformats.org/officeDocument/2006/relationships/slideLayout" Target="../slideLayouts/slideLayout306.xml"/><Relationship Id="rId1" Type="http://schemas.openxmlformats.org/officeDocument/2006/relationships/slideLayout" Target="../slideLayouts/slideLayout291.xml"/><Relationship Id="rId6" Type="http://schemas.openxmlformats.org/officeDocument/2006/relationships/slideLayout" Target="../slideLayouts/slideLayout296.xml"/><Relationship Id="rId11" Type="http://schemas.openxmlformats.org/officeDocument/2006/relationships/slideLayout" Target="../slideLayouts/slideLayout301.xml"/><Relationship Id="rId5" Type="http://schemas.openxmlformats.org/officeDocument/2006/relationships/slideLayout" Target="../slideLayouts/slideLayout295.xml"/><Relationship Id="rId15" Type="http://schemas.openxmlformats.org/officeDocument/2006/relationships/slideLayout" Target="../slideLayouts/slideLayout305.xml"/><Relationship Id="rId10" Type="http://schemas.openxmlformats.org/officeDocument/2006/relationships/slideLayout" Target="../slideLayouts/slideLayout300.xml"/><Relationship Id="rId4" Type="http://schemas.openxmlformats.org/officeDocument/2006/relationships/slideLayout" Target="../slideLayouts/slideLayout294.xml"/><Relationship Id="rId9" Type="http://schemas.openxmlformats.org/officeDocument/2006/relationships/slideLayout" Target="../slideLayouts/slideLayout299.xml"/><Relationship Id="rId14" Type="http://schemas.openxmlformats.org/officeDocument/2006/relationships/slideLayout" Target="../slideLayouts/slideLayout30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14.xml"/><Relationship Id="rId13" Type="http://schemas.openxmlformats.org/officeDocument/2006/relationships/slideLayout" Target="../slideLayouts/slideLayout319.xml"/><Relationship Id="rId3" Type="http://schemas.openxmlformats.org/officeDocument/2006/relationships/slideLayout" Target="../slideLayouts/slideLayout309.xml"/><Relationship Id="rId7" Type="http://schemas.openxmlformats.org/officeDocument/2006/relationships/slideLayout" Target="../slideLayouts/slideLayout313.xml"/><Relationship Id="rId12" Type="http://schemas.openxmlformats.org/officeDocument/2006/relationships/slideLayout" Target="../slideLayouts/slideLayout318.xml"/><Relationship Id="rId17" Type="http://schemas.openxmlformats.org/officeDocument/2006/relationships/theme" Target="../theme/theme21.xml"/><Relationship Id="rId2" Type="http://schemas.openxmlformats.org/officeDocument/2006/relationships/slideLayout" Target="../slideLayouts/slideLayout308.xml"/><Relationship Id="rId16" Type="http://schemas.openxmlformats.org/officeDocument/2006/relationships/slideLayout" Target="../slideLayouts/slideLayout322.xml"/><Relationship Id="rId1" Type="http://schemas.openxmlformats.org/officeDocument/2006/relationships/slideLayout" Target="../slideLayouts/slideLayout307.xml"/><Relationship Id="rId6" Type="http://schemas.openxmlformats.org/officeDocument/2006/relationships/slideLayout" Target="../slideLayouts/slideLayout312.xml"/><Relationship Id="rId11" Type="http://schemas.openxmlformats.org/officeDocument/2006/relationships/slideLayout" Target="../slideLayouts/slideLayout317.xml"/><Relationship Id="rId5" Type="http://schemas.openxmlformats.org/officeDocument/2006/relationships/slideLayout" Target="../slideLayouts/slideLayout311.xml"/><Relationship Id="rId15" Type="http://schemas.openxmlformats.org/officeDocument/2006/relationships/slideLayout" Target="../slideLayouts/slideLayout321.xml"/><Relationship Id="rId10" Type="http://schemas.openxmlformats.org/officeDocument/2006/relationships/slideLayout" Target="../slideLayouts/slideLayout316.xml"/><Relationship Id="rId4" Type="http://schemas.openxmlformats.org/officeDocument/2006/relationships/slideLayout" Target="../slideLayouts/slideLayout310.xml"/><Relationship Id="rId9" Type="http://schemas.openxmlformats.org/officeDocument/2006/relationships/slideLayout" Target="../slideLayouts/slideLayout315.xml"/><Relationship Id="rId14" Type="http://schemas.openxmlformats.org/officeDocument/2006/relationships/slideLayout" Target="../slideLayouts/slideLayout320.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30.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theme" Target="../theme/theme22.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40.xml"/><Relationship Id="rId3" Type="http://schemas.openxmlformats.org/officeDocument/2006/relationships/slideLayout" Target="../slideLayouts/slideLayout335.xml"/><Relationship Id="rId7" Type="http://schemas.openxmlformats.org/officeDocument/2006/relationships/slideLayout" Target="../slideLayouts/slideLayout339.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theme" Target="../theme/theme2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50.xml"/><Relationship Id="rId13" Type="http://schemas.openxmlformats.org/officeDocument/2006/relationships/slideLayout" Target="../slideLayouts/slideLayout355.xml"/><Relationship Id="rId18" Type="http://schemas.openxmlformats.org/officeDocument/2006/relationships/theme" Target="../theme/theme24.xml"/><Relationship Id="rId3" Type="http://schemas.openxmlformats.org/officeDocument/2006/relationships/slideLayout" Target="../slideLayouts/slideLayout345.xml"/><Relationship Id="rId7" Type="http://schemas.openxmlformats.org/officeDocument/2006/relationships/slideLayout" Target="../slideLayouts/slideLayout349.xml"/><Relationship Id="rId12" Type="http://schemas.openxmlformats.org/officeDocument/2006/relationships/slideLayout" Target="../slideLayouts/slideLayout354.xml"/><Relationship Id="rId17" Type="http://schemas.openxmlformats.org/officeDocument/2006/relationships/slideLayout" Target="../slideLayouts/slideLayout359.xml"/><Relationship Id="rId2" Type="http://schemas.openxmlformats.org/officeDocument/2006/relationships/slideLayout" Target="../slideLayouts/slideLayout344.xml"/><Relationship Id="rId16" Type="http://schemas.openxmlformats.org/officeDocument/2006/relationships/slideLayout" Target="../slideLayouts/slideLayout358.xml"/><Relationship Id="rId1" Type="http://schemas.openxmlformats.org/officeDocument/2006/relationships/slideLayout" Target="../slideLayouts/slideLayout343.xml"/><Relationship Id="rId6" Type="http://schemas.openxmlformats.org/officeDocument/2006/relationships/slideLayout" Target="../slideLayouts/slideLayout348.xml"/><Relationship Id="rId11" Type="http://schemas.openxmlformats.org/officeDocument/2006/relationships/slideLayout" Target="../slideLayouts/slideLayout353.xml"/><Relationship Id="rId5" Type="http://schemas.openxmlformats.org/officeDocument/2006/relationships/slideLayout" Target="../slideLayouts/slideLayout347.xml"/><Relationship Id="rId15" Type="http://schemas.openxmlformats.org/officeDocument/2006/relationships/slideLayout" Target="../slideLayouts/slideLayout357.xml"/><Relationship Id="rId10" Type="http://schemas.openxmlformats.org/officeDocument/2006/relationships/slideLayout" Target="../slideLayouts/slideLayout352.xml"/><Relationship Id="rId4" Type="http://schemas.openxmlformats.org/officeDocument/2006/relationships/slideLayout" Target="../slideLayouts/slideLayout346.xml"/><Relationship Id="rId9" Type="http://schemas.openxmlformats.org/officeDocument/2006/relationships/slideLayout" Target="../slideLayouts/slideLayout351.xml"/><Relationship Id="rId14" Type="http://schemas.openxmlformats.org/officeDocument/2006/relationships/slideLayout" Target="../slideLayouts/slideLayout3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67.xml"/><Relationship Id="rId13" Type="http://schemas.openxmlformats.org/officeDocument/2006/relationships/slideLayout" Target="../slideLayouts/slideLayout372.xml"/><Relationship Id="rId18" Type="http://schemas.openxmlformats.org/officeDocument/2006/relationships/theme" Target="../theme/theme25.xml"/><Relationship Id="rId3" Type="http://schemas.openxmlformats.org/officeDocument/2006/relationships/slideLayout" Target="../slideLayouts/slideLayout362.xml"/><Relationship Id="rId7" Type="http://schemas.openxmlformats.org/officeDocument/2006/relationships/slideLayout" Target="../slideLayouts/slideLayout366.xml"/><Relationship Id="rId12" Type="http://schemas.openxmlformats.org/officeDocument/2006/relationships/slideLayout" Target="../slideLayouts/slideLayout371.xml"/><Relationship Id="rId17" Type="http://schemas.openxmlformats.org/officeDocument/2006/relationships/slideLayout" Target="../slideLayouts/slideLayout376.xml"/><Relationship Id="rId2" Type="http://schemas.openxmlformats.org/officeDocument/2006/relationships/slideLayout" Target="../slideLayouts/slideLayout361.xml"/><Relationship Id="rId16" Type="http://schemas.openxmlformats.org/officeDocument/2006/relationships/slideLayout" Target="../slideLayouts/slideLayout375.xml"/><Relationship Id="rId1" Type="http://schemas.openxmlformats.org/officeDocument/2006/relationships/slideLayout" Target="../slideLayouts/slideLayout360.xml"/><Relationship Id="rId6" Type="http://schemas.openxmlformats.org/officeDocument/2006/relationships/slideLayout" Target="../slideLayouts/slideLayout365.xml"/><Relationship Id="rId11" Type="http://schemas.openxmlformats.org/officeDocument/2006/relationships/slideLayout" Target="../slideLayouts/slideLayout370.xml"/><Relationship Id="rId5" Type="http://schemas.openxmlformats.org/officeDocument/2006/relationships/slideLayout" Target="../slideLayouts/slideLayout364.xml"/><Relationship Id="rId15" Type="http://schemas.openxmlformats.org/officeDocument/2006/relationships/slideLayout" Target="../slideLayouts/slideLayout374.xml"/><Relationship Id="rId10" Type="http://schemas.openxmlformats.org/officeDocument/2006/relationships/slideLayout" Target="../slideLayouts/slideLayout369.xml"/><Relationship Id="rId4" Type="http://schemas.openxmlformats.org/officeDocument/2006/relationships/slideLayout" Target="../slideLayouts/slideLayout363.xml"/><Relationship Id="rId9" Type="http://schemas.openxmlformats.org/officeDocument/2006/relationships/slideLayout" Target="../slideLayouts/slideLayout368.xml"/><Relationship Id="rId14" Type="http://schemas.openxmlformats.org/officeDocument/2006/relationships/slideLayout" Target="../slideLayouts/slideLayout3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theme" Target="../theme/theme26.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94.xml"/><Relationship Id="rId13" Type="http://schemas.openxmlformats.org/officeDocument/2006/relationships/slideLayout" Target="../slideLayouts/slideLayout399.xml"/><Relationship Id="rId18" Type="http://schemas.openxmlformats.org/officeDocument/2006/relationships/slideLayout" Target="../slideLayouts/slideLayout404.xml"/><Relationship Id="rId26" Type="http://schemas.openxmlformats.org/officeDocument/2006/relationships/slideLayout" Target="../slideLayouts/slideLayout412.xml"/><Relationship Id="rId3" Type="http://schemas.openxmlformats.org/officeDocument/2006/relationships/slideLayout" Target="../slideLayouts/slideLayout389.xml"/><Relationship Id="rId21" Type="http://schemas.openxmlformats.org/officeDocument/2006/relationships/slideLayout" Target="../slideLayouts/slideLayout407.xml"/><Relationship Id="rId7" Type="http://schemas.openxmlformats.org/officeDocument/2006/relationships/slideLayout" Target="../slideLayouts/slideLayout393.xml"/><Relationship Id="rId12" Type="http://schemas.openxmlformats.org/officeDocument/2006/relationships/slideLayout" Target="../slideLayouts/slideLayout398.xml"/><Relationship Id="rId17" Type="http://schemas.openxmlformats.org/officeDocument/2006/relationships/slideLayout" Target="../slideLayouts/slideLayout403.xml"/><Relationship Id="rId25" Type="http://schemas.openxmlformats.org/officeDocument/2006/relationships/slideLayout" Target="../slideLayouts/slideLayout411.xml"/><Relationship Id="rId2" Type="http://schemas.openxmlformats.org/officeDocument/2006/relationships/slideLayout" Target="../slideLayouts/slideLayout388.xml"/><Relationship Id="rId16" Type="http://schemas.openxmlformats.org/officeDocument/2006/relationships/slideLayout" Target="../slideLayouts/slideLayout402.xml"/><Relationship Id="rId20" Type="http://schemas.openxmlformats.org/officeDocument/2006/relationships/slideLayout" Target="../slideLayouts/slideLayout406.xml"/><Relationship Id="rId1" Type="http://schemas.openxmlformats.org/officeDocument/2006/relationships/slideLayout" Target="../slideLayouts/slideLayout387.xml"/><Relationship Id="rId6" Type="http://schemas.openxmlformats.org/officeDocument/2006/relationships/slideLayout" Target="../slideLayouts/slideLayout392.xml"/><Relationship Id="rId11" Type="http://schemas.openxmlformats.org/officeDocument/2006/relationships/slideLayout" Target="../slideLayouts/slideLayout397.xml"/><Relationship Id="rId24" Type="http://schemas.openxmlformats.org/officeDocument/2006/relationships/slideLayout" Target="../slideLayouts/slideLayout410.xml"/><Relationship Id="rId5" Type="http://schemas.openxmlformats.org/officeDocument/2006/relationships/slideLayout" Target="../slideLayouts/slideLayout391.xml"/><Relationship Id="rId15" Type="http://schemas.openxmlformats.org/officeDocument/2006/relationships/slideLayout" Target="../slideLayouts/slideLayout401.xml"/><Relationship Id="rId23" Type="http://schemas.openxmlformats.org/officeDocument/2006/relationships/slideLayout" Target="../slideLayouts/slideLayout409.xml"/><Relationship Id="rId28" Type="http://schemas.openxmlformats.org/officeDocument/2006/relationships/theme" Target="../theme/theme27.xml"/><Relationship Id="rId10" Type="http://schemas.openxmlformats.org/officeDocument/2006/relationships/slideLayout" Target="../slideLayouts/slideLayout396.xml"/><Relationship Id="rId19" Type="http://schemas.openxmlformats.org/officeDocument/2006/relationships/slideLayout" Target="../slideLayouts/slideLayout405.xml"/><Relationship Id="rId4" Type="http://schemas.openxmlformats.org/officeDocument/2006/relationships/slideLayout" Target="../slideLayouts/slideLayout390.xml"/><Relationship Id="rId9" Type="http://schemas.openxmlformats.org/officeDocument/2006/relationships/slideLayout" Target="../slideLayouts/slideLayout395.xml"/><Relationship Id="rId14" Type="http://schemas.openxmlformats.org/officeDocument/2006/relationships/slideLayout" Target="../slideLayouts/slideLayout400.xml"/><Relationship Id="rId22" Type="http://schemas.openxmlformats.org/officeDocument/2006/relationships/slideLayout" Target="../slideLayouts/slideLayout408.xml"/><Relationship Id="rId27" Type="http://schemas.openxmlformats.org/officeDocument/2006/relationships/slideLayout" Target="../slideLayouts/slideLayout4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0431" tIns="90431" rIns="90431" bIns="90431" anchor="t" anchorCtr="0">
            <a:noAutofit/>
          </a:bodyPr>
          <a:lstStyle>
            <a:lvl1pPr lvl="0">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1pPr>
            <a:lvl2pPr lvl="1">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2pPr>
            <a:lvl3pPr lvl="2">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3pPr>
            <a:lvl4pPr lvl="3">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4pPr>
            <a:lvl5pPr lvl="4">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5pPr>
            <a:lvl6pPr lvl="5">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6pPr>
            <a:lvl7pPr lvl="6">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7pPr>
            <a:lvl8pPr lvl="7">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8pPr>
            <a:lvl9pPr lvl="8">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0431" tIns="90431" rIns="90431" bIns="90431" anchor="t" anchorCtr="0">
            <a:noAutofit/>
          </a:bodyPr>
          <a:lstStyle>
            <a:lvl1pPr marL="457200" lvl="0" indent="-342900">
              <a:lnSpc>
                <a:spcPct val="115000"/>
              </a:lnSpc>
              <a:spcBef>
                <a:spcPts val="0"/>
              </a:spcBef>
              <a:spcAft>
                <a:spcPts val="0"/>
              </a:spcAft>
              <a:buClr>
                <a:schemeClr val="dk1"/>
              </a:buClr>
              <a:buSzPts val="1800"/>
              <a:buFont typeface="Maven Pro"/>
              <a:buChar char="●"/>
              <a:defRPr sz="1800">
                <a:solidFill>
                  <a:schemeClr val="dk1"/>
                </a:solidFill>
                <a:latin typeface="Maven Pro"/>
                <a:ea typeface="Maven Pro"/>
                <a:cs typeface="Maven Pro"/>
                <a:sym typeface="Maven Pro"/>
              </a:defRPr>
            </a:lvl1pPr>
            <a:lvl2pPr marL="914400" lvl="1"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2pPr>
            <a:lvl3pPr marL="1371600" lvl="2"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3pPr>
            <a:lvl4pPr marL="1828800" lvl="3"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4pPr>
            <a:lvl5pPr marL="2286000" lvl="4"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5pPr>
            <a:lvl6pPr marL="2743200" lvl="5"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6pPr>
            <a:lvl7pPr marL="3200400" lvl="6"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7pPr>
            <a:lvl8pPr marL="3657600" lvl="7"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8pPr>
            <a:lvl9pPr marL="4114800" lvl="8" indent="-317500">
              <a:lnSpc>
                <a:spcPct val="115000"/>
              </a:lnSpc>
              <a:spcBef>
                <a:spcPts val="1600"/>
              </a:spcBef>
              <a:spcAft>
                <a:spcPts val="1600"/>
              </a:spcAft>
              <a:buClr>
                <a:schemeClr val="dk1"/>
              </a:buClr>
              <a:buSzPts val="1400"/>
              <a:buFont typeface="Maven Pro"/>
              <a:buChar char="■"/>
              <a:defRPr>
                <a:solidFill>
                  <a:schemeClr val="dk1"/>
                </a:solidFill>
                <a:latin typeface="Maven Pro"/>
                <a:ea typeface="Maven Pro"/>
                <a:cs typeface="Maven Pro"/>
                <a:sym typeface="Maven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67" r:id="rId3"/>
    <p:sldLayoutId id="2147483670" r:id="rId4"/>
    <p:sldLayoutId id="214748367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04901" y="276075"/>
            <a:ext cx="6724500" cy="749100"/>
          </a:xfrm>
          <a:prstGeom prst="rect">
            <a:avLst/>
          </a:prstGeom>
          <a:noFill/>
          <a:ln>
            <a:noFill/>
          </a:ln>
        </p:spPr>
        <p:txBody>
          <a:bodyPr spcFirstLastPara="1" wrap="square" lIns="90561" tIns="90561" rIns="90561" bIns="90561" anchor="ctr" anchorCtr="0">
            <a:noAutofit/>
          </a:bodyPr>
          <a:lstStyle>
            <a:lvl1pPr lvl="0">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1pPr>
            <a:lvl2pPr lvl="1">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2pPr>
            <a:lvl3pPr lvl="2">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3pPr>
            <a:lvl4pPr lvl="3">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4pPr>
            <a:lvl5pPr lvl="4">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5pPr>
            <a:lvl6pPr lvl="5">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6pPr>
            <a:lvl7pPr lvl="6">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7pPr>
            <a:lvl8pPr lvl="7">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8pPr>
            <a:lvl9pPr lvl="8">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9pPr>
          </a:lstStyle>
          <a:p>
            <a:endParaRPr/>
          </a:p>
        </p:txBody>
      </p:sp>
      <p:sp>
        <p:nvSpPr>
          <p:cNvPr id="7" name="Google Shape;7;p1"/>
          <p:cNvSpPr txBox="1">
            <a:spLocks noGrp="1"/>
          </p:cNvSpPr>
          <p:nvPr>
            <p:ph type="body" idx="1"/>
          </p:nvPr>
        </p:nvSpPr>
        <p:spPr>
          <a:xfrm>
            <a:off x="1104901" y="1200150"/>
            <a:ext cx="7581900" cy="3725700"/>
          </a:xfrm>
          <a:prstGeom prst="rect">
            <a:avLst/>
          </a:prstGeom>
          <a:noFill/>
          <a:ln>
            <a:noFill/>
          </a:ln>
        </p:spPr>
        <p:txBody>
          <a:bodyPr spcFirstLastPara="1" wrap="square" lIns="90561" tIns="90561" rIns="90561" bIns="90561" anchor="t" anchorCtr="0">
            <a:noAutofit/>
          </a:bodyPr>
          <a:lstStyle>
            <a:lvl1pPr marL="457200" lvl="0" indent="-419100">
              <a:spcBef>
                <a:spcPts val="600"/>
              </a:spcBef>
              <a:spcAft>
                <a:spcPts val="0"/>
              </a:spcAft>
              <a:buClr>
                <a:schemeClr val="accent1"/>
              </a:buClr>
              <a:buSzPts val="3000"/>
              <a:buFont typeface="Roboto"/>
              <a:buChar char="▸"/>
              <a:defRPr sz="3000">
                <a:solidFill>
                  <a:schemeClr val="dk1"/>
                </a:solidFill>
                <a:latin typeface="Roboto"/>
                <a:ea typeface="Roboto"/>
                <a:cs typeface="Roboto"/>
                <a:sym typeface="Roboto"/>
              </a:defRPr>
            </a:lvl1pPr>
            <a:lvl2pPr marL="914400" lvl="1" indent="-381000">
              <a:spcBef>
                <a:spcPts val="0"/>
              </a:spcBef>
              <a:spcAft>
                <a:spcPts val="0"/>
              </a:spcAft>
              <a:buClr>
                <a:schemeClr val="accent2"/>
              </a:buClr>
              <a:buSzPts val="2400"/>
              <a:buFont typeface="Roboto"/>
              <a:buChar char="▹"/>
              <a:defRPr sz="2400">
                <a:solidFill>
                  <a:schemeClr val="dk1"/>
                </a:solidFill>
                <a:latin typeface="Roboto"/>
                <a:ea typeface="Roboto"/>
                <a:cs typeface="Roboto"/>
                <a:sym typeface="Roboto"/>
              </a:defRPr>
            </a:lvl2pPr>
            <a:lvl3pPr marL="1371600" lvl="2" indent="-381000">
              <a:spcBef>
                <a:spcPts val="0"/>
              </a:spcBef>
              <a:spcAft>
                <a:spcPts val="0"/>
              </a:spcAft>
              <a:buClr>
                <a:schemeClr val="accent5"/>
              </a:buClr>
              <a:buSzPts val="2400"/>
              <a:buFont typeface="Roboto"/>
              <a:buChar char="▹"/>
              <a:defRPr sz="2400">
                <a:solidFill>
                  <a:schemeClr val="dk1"/>
                </a:solidFill>
                <a:latin typeface="Roboto"/>
                <a:ea typeface="Roboto"/>
                <a:cs typeface="Roboto"/>
                <a:sym typeface="Roboto"/>
              </a:defRPr>
            </a:lvl3pPr>
            <a:lvl4pPr marL="1828800" lvl="3"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4pPr>
            <a:lvl5pPr marL="2286000" lvl="4"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5pPr>
            <a:lvl6pPr marL="2743200" lvl="5"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6pPr>
            <a:lvl7pPr marL="3200400" lvl="6"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7pPr>
            <a:lvl8pPr marL="3657600" lvl="7"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8pPr>
            <a:lvl9pPr marL="4114800" lvl="8"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1" y="0"/>
            <a:ext cx="594900" cy="731700"/>
          </a:xfrm>
          <a:prstGeom prst="rect">
            <a:avLst/>
          </a:prstGeom>
          <a:noFill/>
          <a:ln>
            <a:noFill/>
          </a:ln>
        </p:spPr>
        <p:txBody>
          <a:bodyPr spcFirstLastPara="1" wrap="square" lIns="90561" tIns="90561" rIns="90561" bIns="90561" anchor="ctr" anchorCtr="0">
            <a:noAutofit/>
          </a:bodyPr>
          <a:lstStyle>
            <a:lvl1pPr lvl="0" algn="ctr">
              <a:buNone/>
              <a:defRPr sz="1300" b="1">
                <a:solidFill>
                  <a:schemeClr val="lt1"/>
                </a:solidFill>
                <a:latin typeface="Roboto"/>
                <a:ea typeface="Roboto"/>
                <a:cs typeface="Roboto"/>
                <a:sym typeface="Roboto"/>
              </a:defRPr>
            </a:lvl1pPr>
            <a:lvl2pPr lvl="1" algn="ctr">
              <a:buNone/>
              <a:defRPr sz="1300" b="1">
                <a:solidFill>
                  <a:schemeClr val="lt1"/>
                </a:solidFill>
                <a:latin typeface="Roboto"/>
                <a:ea typeface="Roboto"/>
                <a:cs typeface="Roboto"/>
                <a:sym typeface="Roboto"/>
              </a:defRPr>
            </a:lvl2pPr>
            <a:lvl3pPr lvl="2" algn="ctr">
              <a:buNone/>
              <a:defRPr sz="1300" b="1">
                <a:solidFill>
                  <a:schemeClr val="lt1"/>
                </a:solidFill>
                <a:latin typeface="Roboto"/>
                <a:ea typeface="Roboto"/>
                <a:cs typeface="Roboto"/>
                <a:sym typeface="Roboto"/>
              </a:defRPr>
            </a:lvl3pPr>
            <a:lvl4pPr lvl="3" algn="ctr">
              <a:buNone/>
              <a:defRPr sz="1300" b="1">
                <a:solidFill>
                  <a:schemeClr val="lt1"/>
                </a:solidFill>
                <a:latin typeface="Roboto"/>
                <a:ea typeface="Roboto"/>
                <a:cs typeface="Roboto"/>
                <a:sym typeface="Roboto"/>
              </a:defRPr>
            </a:lvl4pPr>
            <a:lvl5pPr lvl="4" algn="ctr">
              <a:buNone/>
              <a:defRPr sz="1300" b="1">
                <a:solidFill>
                  <a:schemeClr val="lt1"/>
                </a:solidFill>
                <a:latin typeface="Roboto"/>
                <a:ea typeface="Roboto"/>
                <a:cs typeface="Roboto"/>
                <a:sym typeface="Roboto"/>
              </a:defRPr>
            </a:lvl5pPr>
            <a:lvl6pPr lvl="5" algn="ctr">
              <a:buNone/>
              <a:defRPr sz="1300" b="1">
                <a:solidFill>
                  <a:schemeClr val="lt1"/>
                </a:solidFill>
                <a:latin typeface="Roboto"/>
                <a:ea typeface="Roboto"/>
                <a:cs typeface="Roboto"/>
                <a:sym typeface="Roboto"/>
              </a:defRPr>
            </a:lvl6pPr>
            <a:lvl7pPr lvl="6" algn="ctr">
              <a:buNone/>
              <a:defRPr sz="1300" b="1">
                <a:solidFill>
                  <a:schemeClr val="lt1"/>
                </a:solidFill>
                <a:latin typeface="Roboto"/>
                <a:ea typeface="Roboto"/>
                <a:cs typeface="Roboto"/>
                <a:sym typeface="Roboto"/>
              </a:defRPr>
            </a:lvl7pPr>
            <a:lvl8pPr lvl="7" algn="ctr">
              <a:buNone/>
              <a:defRPr sz="1300" b="1">
                <a:solidFill>
                  <a:schemeClr val="lt1"/>
                </a:solidFill>
                <a:latin typeface="Roboto"/>
                <a:ea typeface="Roboto"/>
                <a:cs typeface="Roboto"/>
                <a:sym typeface="Roboto"/>
              </a:defRPr>
            </a:lvl8pPr>
            <a:lvl9pPr lvl="8" algn="ctr">
              <a:buNone/>
              <a:defRPr sz="1300" b="1">
                <a:solidFill>
                  <a:schemeClr val="lt1"/>
                </a:solidFill>
                <a:latin typeface="Roboto"/>
                <a:ea typeface="Roboto"/>
                <a:cs typeface="Roboto"/>
                <a:sym typeface="Roboto"/>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958982932"/>
      </p:ext>
    </p:extLst>
  </p:cSld>
  <p:clrMap bg1="lt1" tx1="dk1" bg2="dk2" tx2="lt2" accent1="accent1" accent2="accent2" accent3="accent3" accent4="accent4" accent5="accent5" accent6="accent6" hlink="hlink" folHlink="folHlink"/>
  <p:sldLayoutIdLst>
    <p:sldLayoutId id="2147484335" r:id="rId1"/>
    <p:sldLayoutId id="2147484336" r:id="rId2"/>
    <p:sldLayoutId id="2147484337" r:id="rId3"/>
    <p:sldLayoutId id="2147484338" r:id="rId4"/>
    <p:sldLayoutId id="2147484339" r:id="rId5"/>
    <p:sldLayoutId id="2147484340"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93"/>
            <a:ext cx="7514035" cy="1314449"/>
          </a:xfrm>
          <a:prstGeom prst="rect">
            <a:avLst/>
          </a:prstGeom>
          <a:effectLst/>
        </p:spPr>
        <p:txBody>
          <a:bodyPr vert="horz" lIns="68069" tIns="34289" rIns="68069"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92"/>
            <a:ext cx="7514035" cy="2343151"/>
          </a:xfrm>
          <a:prstGeom prst="rect">
            <a:avLst/>
          </a:prstGeom>
        </p:spPr>
        <p:txBody>
          <a:bodyPr vert="horz" lIns="68069" tIns="34289" rIns="68069"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069" tIns="34289" rIns="68069" bIns="34289" rtlCol="0" anchor="ctr"/>
          <a:lstStyle>
            <a:lvl1pPr algn="r">
              <a:defRPr sz="800" b="0" i="0">
                <a:solidFill>
                  <a:schemeClr val="tx1"/>
                </a:solidFill>
                <a:effectLst/>
                <a:latin typeface="+mn-lt"/>
              </a:defRPr>
            </a:lvl1pPr>
          </a:lstStyle>
          <a:p>
            <a:pPr defTabSz="339833">
              <a:buClrTx/>
            </a:pPr>
            <a:fld id="{BCE3427B-08FF-4833-8747-9F5138F6C7F3}" type="datetimeFigureOut">
              <a:rPr lang="en-US" kern="1200" smtClean="0">
                <a:solidFill>
                  <a:prstClr val="black"/>
                </a:solidFill>
                <a:ea typeface="+mn-ea"/>
                <a:cs typeface="+mn-cs"/>
              </a:rPr>
              <a:pPr defTabSz="339833">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069" tIns="34289" rIns="68069" bIns="34289" rtlCol="0" anchor="ctr"/>
          <a:lstStyle>
            <a:lvl1pPr algn="l">
              <a:defRPr sz="800" b="0" i="0">
                <a:solidFill>
                  <a:schemeClr val="tx1"/>
                </a:solidFill>
                <a:effectLst/>
                <a:latin typeface="+mn-lt"/>
              </a:defRPr>
            </a:lvl1pPr>
          </a:lstStyle>
          <a:p>
            <a:pPr defTabSz="339833">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236" y="4412457"/>
            <a:ext cx="413375" cy="273844"/>
          </a:xfrm>
          <a:prstGeom prst="rect">
            <a:avLst/>
          </a:prstGeom>
        </p:spPr>
        <p:txBody>
          <a:bodyPr vert="horz" lIns="68069" tIns="34289" rIns="68069" bIns="34289" rtlCol="0" anchor="ctr"/>
          <a:lstStyle>
            <a:lvl1pPr algn="r">
              <a:defRPr sz="800" b="0" i="0">
                <a:solidFill>
                  <a:schemeClr val="tx1"/>
                </a:solidFill>
                <a:effectLst/>
                <a:latin typeface="+mn-lt"/>
              </a:defRPr>
            </a:lvl1pPr>
          </a:lstStyle>
          <a:p>
            <a:pPr defTabSz="339833">
              <a:buClrTx/>
            </a:pPr>
            <a:fld id="{0FA8AC1D-38D0-44A8-A16F-6A09EDF91334}" type="slidenum">
              <a:rPr lang="en-US" kern="1200" smtClean="0">
                <a:solidFill>
                  <a:prstClr val="black"/>
                </a:solidFill>
                <a:ea typeface="+mn-ea"/>
                <a:cs typeface="+mn-cs"/>
              </a:rPr>
              <a:pPr defTabSz="339833">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2309224453"/>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 id="2147484353" r:id="rId12"/>
    <p:sldLayoutId id="2147484354" r:id="rId13"/>
    <p:sldLayoutId id="2147484355" r:id="rId14"/>
    <p:sldLayoutId id="2147484356" r:id="rId15"/>
    <p:sldLayoutId id="2147484357" r:id="rId16"/>
    <p:sldLayoutId id="2147484358" r:id="rId17"/>
  </p:sldLayoutIdLst>
  <p:txStyles>
    <p:titleStyle>
      <a:lvl1pPr algn="ctr" defTabSz="339833"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608" indent="-212608" algn="l" defTabSz="339833"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2530" indent="-212608" algn="l" defTabSz="339833"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2497" indent="-212608" algn="l" defTabSz="339833"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7530" indent="-127565" algn="l" defTabSz="339833"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7502" indent="-127565" algn="l" defTabSz="33983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69977" indent="-170086" algn="l" defTabSz="33983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09971" indent="-170086" algn="l" defTabSz="33983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0005" indent="-170086" algn="l" defTabSz="33983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0097" indent="-170086" algn="l" defTabSz="33983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39833" rtl="0" eaLnBrk="1" latinLnBrk="0" hangingPunct="1">
        <a:defRPr sz="1400" kern="1200">
          <a:solidFill>
            <a:schemeClr val="tx1"/>
          </a:solidFill>
          <a:latin typeface="+mn-lt"/>
          <a:ea typeface="+mn-ea"/>
          <a:cs typeface="+mn-cs"/>
        </a:defRPr>
      </a:lvl1pPr>
      <a:lvl2pPr marL="339833" algn="l" defTabSz="339833" rtl="0" eaLnBrk="1" latinLnBrk="0" hangingPunct="1">
        <a:defRPr sz="1400" kern="1200">
          <a:solidFill>
            <a:schemeClr val="tx1"/>
          </a:solidFill>
          <a:latin typeface="+mn-lt"/>
          <a:ea typeface="+mn-ea"/>
          <a:cs typeface="+mn-cs"/>
        </a:defRPr>
      </a:lvl2pPr>
      <a:lvl3pPr marL="680003" algn="l" defTabSz="339833" rtl="0" eaLnBrk="1" latinLnBrk="0" hangingPunct="1">
        <a:defRPr sz="1400" kern="1200">
          <a:solidFill>
            <a:schemeClr val="tx1"/>
          </a:solidFill>
          <a:latin typeface="+mn-lt"/>
          <a:ea typeface="+mn-ea"/>
          <a:cs typeface="+mn-cs"/>
        </a:defRPr>
      </a:lvl3pPr>
      <a:lvl4pPr marL="1020005" algn="l" defTabSz="339833" rtl="0" eaLnBrk="1" latinLnBrk="0" hangingPunct="1">
        <a:defRPr sz="1400" kern="1200">
          <a:solidFill>
            <a:schemeClr val="tx1"/>
          </a:solidFill>
          <a:latin typeface="+mn-lt"/>
          <a:ea typeface="+mn-ea"/>
          <a:cs typeface="+mn-cs"/>
        </a:defRPr>
      </a:lvl4pPr>
      <a:lvl5pPr marL="1360006" algn="l" defTabSz="339833" rtl="0" eaLnBrk="1" latinLnBrk="0" hangingPunct="1">
        <a:defRPr sz="1400" kern="1200">
          <a:solidFill>
            <a:schemeClr val="tx1"/>
          </a:solidFill>
          <a:latin typeface="+mn-lt"/>
          <a:ea typeface="+mn-ea"/>
          <a:cs typeface="+mn-cs"/>
        </a:defRPr>
      </a:lvl5pPr>
      <a:lvl6pPr marL="1700177" algn="l" defTabSz="339833" rtl="0" eaLnBrk="1" latinLnBrk="0" hangingPunct="1">
        <a:defRPr sz="1400" kern="1200">
          <a:solidFill>
            <a:schemeClr val="tx1"/>
          </a:solidFill>
          <a:latin typeface="+mn-lt"/>
          <a:ea typeface="+mn-ea"/>
          <a:cs typeface="+mn-cs"/>
        </a:defRPr>
      </a:lvl6pPr>
      <a:lvl7pPr marL="2040008" algn="l" defTabSz="339833" rtl="0" eaLnBrk="1" latinLnBrk="0" hangingPunct="1">
        <a:defRPr sz="1400" kern="1200">
          <a:solidFill>
            <a:schemeClr val="tx1"/>
          </a:solidFill>
          <a:latin typeface="+mn-lt"/>
          <a:ea typeface="+mn-ea"/>
          <a:cs typeface="+mn-cs"/>
        </a:defRPr>
      </a:lvl7pPr>
      <a:lvl8pPr marL="2379842" algn="l" defTabSz="339833" rtl="0" eaLnBrk="1" latinLnBrk="0" hangingPunct="1">
        <a:defRPr sz="1400" kern="1200">
          <a:solidFill>
            <a:schemeClr val="tx1"/>
          </a:solidFill>
          <a:latin typeface="+mn-lt"/>
          <a:ea typeface="+mn-ea"/>
          <a:cs typeface="+mn-cs"/>
        </a:defRPr>
      </a:lvl8pPr>
      <a:lvl9pPr marL="2719895" algn="l" defTabSz="339833"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83"/>
            <a:ext cx="7514035" cy="1314449"/>
          </a:xfrm>
          <a:prstGeom prst="rect">
            <a:avLst/>
          </a:prstGeom>
          <a:effectLst/>
        </p:spPr>
        <p:txBody>
          <a:bodyPr vert="horz" lIns="68084" tIns="34289" rIns="68084"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82"/>
            <a:ext cx="7514035" cy="2343151"/>
          </a:xfrm>
          <a:prstGeom prst="rect">
            <a:avLst/>
          </a:prstGeom>
        </p:spPr>
        <p:txBody>
          <a:bodyPr vert="horz" lIns="68084" tIns="34289" rIns="68084"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084" tIns="34289" rIns="68084" bIns="34289" rtlCol="0" anchor="ctr"/>
          <a:lstStyle>
            <a:lvl1pPr algn="r">
              <a:defRPr sz="800" b="0" i="0">
                <a:solidFill>
                  <a:schemeClr val="tx1"/>
                </a:solidFill>
                <a:effectLst/>
                <a:latin typeface="+mn-lt"/>
              </a:defRPr>
            </a:lvl1pPr>
          </a:lstStyle>
          <a:p>
            <a:pPr defTabSz="339923">
              <a:buClrTx/>
            </a:pPr>
            <a:fld id="{BCE3427B-08FF-4833-8747-9F5138F6C7F3}" type="datetimeFigureOut">
              <a:rPr lang="en-US" kern="1200" smtClean="0">
                <a:solidFill>
                  <a:prstClr val="black"/>
                </a:solidFill>
                <a:ea typeface="+mn-ea"/>
                <a:cs typeface="+mn-cs"/>
              </a:rPr>
              <a:pPr defTabSz="339923">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084" tIns="34289" rIns="68084" bIns="34289" rtlCol="0" anchor="ctr"/>
          <a:lstStyle>
            <a:lvl1pPr algn="l">
              <a:defRPr sz="800" b="0" i="0">
                <a:solidFill>
                  <a:schemeClr val="tx1"/>
                </a:solidFill>
                <a:effectLst/>
                <a:latin typeface="+mn-lt"/>
              </a:defRPr>
            </a:lvl1pPr>
          </a:lstStyle>
          <a:p>
            <a:pPr defTabSz="339923">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226" y="4412457"/>
            <a:ext cx="413375" cy="273844"/>
          </a:xfrm>
          <a:prstGeom prst="rect">
            <a:avLst/>
          </a:prstGeom>
        </p:spPr>
        <p:txBody>
          <a:bodyPr vert="horz" lIns="68084" tIns="34289" rIns="68084" bIns="34289" rtlCol="0" anchor="ctr"/>
          <a:lstStyle>
            <a:lvl1pPr algn="r">
              <a:defRPr sz="800" b="0" i="0">
                <a:solidFill>
                  <a:schemeClr val="tx1"/>
                </a:solidFill>
                <a:effectLst/>
                <a:latin typeface="+mn-lt"/>
              </a:defRPr>
            </a:lvl1pPr>
          </a:lstStyle>
          <a:p>
            <a:pPr defTabSz="339923">
              <a:buClrTx/>
            </a:pPr>
            <a:fld id="{0FA8AC1D-38D0-44A8-A16F-6A09EDF91334}" type="slidenum">
              <a:rPr lang="en-US" kern="1200" smtClean="0">
                <a:solidFill>
                  <a:prstClr val="black"/>
                </a:solidFill>
                <a:ea typeface="+mn-ea"/>
                <a:cs typeface="+mn-cs"/>
              </a:rPr>
              <a:pPr defTabSz="339923">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1128373770"/>
      </p:ext>
    </p:extLst>
  </p:cSld>
  <p:clrMap bg1="lt1" tx1="dk1" bg2="lt2" tx2="dk2" accent1="accent1" accent2="accent2" accent3="accent3" accent4="accent4" accent5="accent5" accent6="accent6" hlink="hlink" folHlink="folHlink"/>
  <p:sldLayoutIdLst>
    <p:sldLayoutId id="2147484360" r:id="rId1"/>
    <p:sldLayoutId id="2147484361" r:id="rId2"/>
    <p:sldLayoutId id="2147484362" r:id="rId3"/>
    <p:sldLayoutId id="2147484363" r:id="rId4"/>
    <p:sldLayoutId id="2147484364" r:id="rId5"/>
    <p:sldLayoutId id="2147484365" r:id="rId6"/>
    <p:sldLayoutId id="2147484366" r:id="rId7"/>
    <p:sldLayoutId id="2147484367" r:id="rId8"/>
    <p:sldLayoutId id="2147484368" r:id="rId9"/>
    <p:sldLayoutId id="2147484369" r:id="rId10"/>
    <p:sldLayoutId id="2147484370" r:id="rId11"/>
    <p:sldLayoutId id="2147484371" r:id="rId12"/>
    <p:sldLayoutId id="2147484372" r:id="rId13"/>
    <p:sldLayoutId id="2147484373" r:id="rId14"/>
    <p:sldLayoutId id="2147484374" r:id="rId15"/>
    <p:sldLayoutId id="2147484375" r:id="rId16"/>
    <p:sldLayoutId id="2147484376" r:id="rId17"/>
  </p:sldLayoutIdLst>
  <p:txStyles>
    <p:titleStyle>
      <a:lvl1pPr algn="ctr" defTabSz="339923"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658" indent="-212658" algn="l" defTabSz="339923"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2665" indent="-212658" algn="l" defTabSz="339923"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2717" indent="-212658" algn="l" defTabSz="339923"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7815" indent="-127595" algn="l" defTabSz="339923"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7872" indent="-127595" algn="l" defTabSz="33992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0442" indent="-170126" algn="l" defTabSz="33992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0521" indent="-170126" algn="l" defTabSz="33992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0635" indent="-170126" algn="l" defTabSz="33992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0817" indent="-170126" algn="l" defTabSz="33992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39923" rtl="0" eaLnBrk="1" latinLnBrk="0" hangingPunct="1">
        <a:defRPr sz="1400" kern="1200">
          <a:solidFill>
            <a:schemeClr val="tx1"/>
          </a:solidFill>
          <a:latin typeface="+mn-lt"/>
          <a:ea typeface="+mn-ea"/>
          <a:cs typeface="+mn-cs"/>
        </a:defRPr>
      </a:lvl1pPr>
      <a:lvl2pPr marL="339923" algn="l" defTabSz="339923" rtl="0" eaLnBrk="1" latinLnBrk="0" hangingPunct="1">
        <a:defRPr sz="1400" kern="1200">
          <a:solidFill>
            <a:schemeClr val="tx1"/>
          </a:solidFill>
          <a:latin typeface="+mn-lt"/>
          <a:ea typeface="+mn-ea"/>
          <a:cs typeface="+mn-cs"/>
        </a:defRPr>
      </a:lvl2pPr>
      <a:lvl3pPr marL="680173" algn="l" defTabSz="339923" rtl="0" eaLnBrk="1" latinLnBrk="0" hangingPunct="1">
        <a:defRPr sz="1400" kern="1200">
          <a:solidFill>
            <a:schemeClr val="tx1"/>
          </a:solidFill>
          <a:latin typeface="+mn-lt"/>
          <a:ea typeface="+mn-ea"/>
          <a:cs typeface="+mn-cs"/>
        </a:defRPr>
      </a:lvl3pPr>
      <a:lvl4pPr marL="1020260" algn="l" defTabSz="339923" rtl="0" eaLnBrk="1" latinLnBrk="0" hangingPunct="1">
        <a:defRPr sz="1400" kern="1200">
          <a:solidFill>
            <a:schemeClr val="tx1"/>
          </a:solidFill>
          <a:latin typeface="+mn-lt"/>
          <a:ea typeface="+mn-ea"/>
          <a:cs typeface="+mn-cs"/>
        </a:defRPr>
      </a:lvl4pPr>
      <a:lvl5pPr marL="1360346" algn="l" defTabSz="339923" rtl="0" eaLnBrk="1" latinLnBrk="0" hangingPunct="1">
        <a:defRPr sz="1400" kern="1200">
          <a:solidFill>
            <a:schemeClr val="tx1"/>
          </a:solidFill>
          <a:latin typeface="+mn-lt"/>
          <a:ea typeface="+mn-ea"/>
          <a:cs typeface="+mn-cs"/>
        </a:defRPr>
      </a:lvl5pPr>
      <a:lvl6pPr marL="1700597" algn="l" defTabSz="339923" rtl="0" eaLnBrk="1" latinLnBrk="0" hangingPunct="1">
        <a:defRPr sz="1400" kern="1200">
          <a:solidFill>
            <a:schemeClr val="tx1"/>
          </a:solidFill>
          <a:latin typeface="+mn-lt"/>
          <a:ea typeface="+mn-ea"/>
          <a:cs typeface="+mn-cs"/>
        </a:defRPr>
      </a:lvl6pPr>
      <a:lvl7pPr marL="2040518" algn="l" defTabSz="339923" rtl="0" eaLnBrk="1" latinLnBrk="0" hangingPunct="1">
        <a:defRPr sz="1400" kern="1200">
          <a:solidFill>
            <a:schemeClr val="tx1"/>
          </a:solidFill>
          <a:latin typeface="+mn-lt"/>
          <a:ea typeface="+mn-ea"/>
          <a:cs typeface="+mn-cs"/>
        </a:defRPr>
      </a:lvl7pPr>
      <a:lvl8pPr marL="2380442" algn="l" defTabSz="339923" rtl="0" eaLnBrk="1" latinLnBrk="0" hangingPunct="1">
        <a:defRPr sz="1400" kern="1200">
          <a:solidFill>
            <a:schemeClr val="tx1"/>
          </a:solidFill>
          <a:latin typeface="+mn-lt"/>
          <a:ea typeface="+mn-ea"/>
          <a:cs typeface="+mn-cs"/>
        </a:defRPr>
      </a:lvl8pPr>
      <a:lvl9pPr marL="2720575" algn="l" defTabSz="339923"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04901" y="276075"/>
            <a:ext cx="6724500" cy="749100"/>
          </a:xfrm>
          <a:prstGeom prst="rect">
            <a:avLst/>
          </a:prstGeom>
          <a:noFill/>
          <a:ln>
            <a:noFill/>
          </a:ln>
        </p:spPr>
        <p:txBody>
          <a:bodyPr spcFirstLastPara="1" wrap="square" lIns="90641" tIns="90641" rIns="90641" bIns="90641" anchor="ctr" anchorCtr="0">
            <a:noAutofit/>
          </a:bodyPr>
          <a:lstStyle>
            <a:lvl1pPr lvl="0">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1pPr>
            <a:lvl2pPr lvl="1">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2pPr>
            <a:lvl3pPr lvl="2">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3pPr>
            <a:lvl4pPr lvl="3">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4pPr>
            <a:lvl5pPr lvl="4">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5pPr>
            <a:lvl6pPr lvl="5">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6pPr>
            <a:lvl7pPr lvl="6">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7pPr>
            <a:lvl8pPr lvl="7">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8pPr>
            <a:lvl9pPr lvl="8">
              <a:spcBef>
                <a:spcPts val="0"/>
              </a:spcBef>
              <a:spcAft>
                <a:spcPts val="0"/>
              </a:spcAft>
              <a:buClr>
                <a:schemeClr val="lt1"/>
              </a:buClr>
              <a:buSzPts val="2400"/>
              <a:buFont typeface="Dosis"/>
              <a:buNone/>
              <a:defRPr sz="2400">
                <a:solidFill>
                  <a:schemeClr val="lt1"/>
                </a:solidFill>
                <a:latin typeface="Dosis"/>
                <a:ea typeface="Dosis"/>
                <a:cs typeface="Dosis"/>
                <a:sym typeface="Dosis"/>
              </a:defRPr>
            </a:lvl9pPr>
          </a:lstStyle>
          <a:p>
            <a:endParaRPr/>
          </a:p>
        </p:txBody>
      </p:sp>
      <p:sp>
        <p:nvSpPr>
          <p:cNvPr id="7" name="Google Shape;7;p1"/>
          <p:cNvSpPr txBox="1">
            <a:spLocks noGrp="1"/>
          </p:cNvSpPr>
          <p:nvPr>
            <p:ph type="body" idx="1"/>
          </p:nvPr>
        </p:nvSpPr>
        <p:spPr>
          <a:xfrm>
            <a:off x="1104901" y="1200150"/>
            <a:ext cx="7581900" cy="3725700"/>
          </a:xfrm>
          <a:prstGeom prst="rect">
            <a:avLst/>
          </a:prstGeom>
          <a:noFill/>
          <a:ln>
            <a:noFill/>
          </a:ln>
        </p:spPr>
        <p:txBody>
          <a:bodyPr spcFirstLastPara="1" wrap="square" lIns="90641" tIns="90641" rIns="90641" bIns="90641" anchor="t" anchorCtr="0">
            <a:noAutofit/>
          </a:bodyPr>
          <a:lstStyle>
            <a:lvl1pPr marL="457200" lvl="0" indent="-419100">
              <a:spcBef>
                <a:spcPts val="600"/>
              </a:spcBef>
              <a:spcAft>
                <a:spcPts val="0"/>
              </a:spcAft>
              <a:buClr>
                <a:schemeClr val="accent1"/>
              </a:buClr>
              <a:buSzPts val="3000"/>
              <a:buFont typeface="Roboto"/>
              <a:buChar char="▸"/>
              <a:defRPr sz="3000">
                <a:solidFill>
                  <a:schemeClr val="dk1"/>
                </a:solidFill>
                <a:latin typeface="Roboto"/>
                <a:ea typeface="Roboto"/>
                <a:cs typeface="Roboto"/>
                <a:sym typeface="Roboto"/>
              </a:defRPr>
            </a:lvl1pPr>
            <a:lvl2pPr marL="914400" lvl="1" indent="-381000">
              <a:spcBef>
                <a:spcPts val="0"/>
              </a:spcBef>
              <a:spcAft>
                <a:spcPts val="0"/>
              </a:spcAft>
              <a:buClr>
                <a:schemeClr val="accent2"/>
              </a:buClr>
              <a:buSzPts val="2400"/>
              <a:buFont typeface="Roboto"/>
              <a:buChar char="▹"/>
              <a:defRPr sz="2400">
                <a:solidFill>
                  <a:schemeClr val="dk1"/>
                </a:solidFill>
                <a:latin typeface="Roboto"/>
                <a:ea typeface="Roboto"/>
                <a:cs typeface="Roboto"/>
                <a:sym typeface="Roboto"/>
              </a:defRPr>
            </a:lvl2pPr>
            <a:lvl3pPr marL="1371600" lvl="2" indent="-381000">
              <a:spcBef>
                <a:spcPts val="0"/>
              </a:spcBef>
              <a:spcAft>
                <a:spcPts val="0"/>
              </a:spcAft>
              <a:buClr>
                <a:schemeClr val="accent5"/>
              </a:buClr>
              <a:buSzPts val="2400"/>
              <a:buFont typeface="Roboto"/>
              <a:buChar char="▹"/>
              <a:defRPr sz="2400">
                <a:solidFill>
                  <a:schemeClr val="dk1"/>
                </a:solidFill>
                <a:latin typeface="Roboto"/>
                <a:ea typeface="Roboto"/>
                <a:cs typeface="Roboto"/>
                <a:sym typeface="Roboto"/>
              </a:defRPr>
            </a:lvl3pPr>
            <a:lvl4pPr marL="1828800" lvl="3"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4pPr>
            <a:lvl5pPr marL="2286000" lvl="4"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5pPr>
            <a:lvl6pPr marL="2743200" lvl="5"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6pPr>
            <a:lvl7pPr marL="3200400" lvl="6"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7pPr>
            <a:lvl8pPr marL="3657600" lvl="7"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8pPr>
            <a:lvl9pPr marL="4114800" lvl="8" indent="-342900">
              <a:spcBef>
                <a:spcPts val="0"/>
              </a:spcBef>
              <a:spcAft>
                <a:spcPts val="0"/>
              </a:spcAft>
              <a:buClr>
                <a:schemeClr val="accent5"/>
              </a:buClr>
              <a:buSzPts val="1800"/>
              <a:buFont typeface="Roboto"/>
              <a:buChar char="▹"/>
              <a:defRPr sz="1800">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1" y="0"/>
            <a:ext cx="594900" cy="731700"/>
          </a:xfrm>
          <a:prstGeom prst="rect">
            <a:avLst/>
          </a:prstGeom>
          <a:noFill/>
          <a:ln>
            <a:noFill/>
          </a:ln>
        </p:spPr>
        <p:txBody>
          <a:bodyPr spcFirstLastPara="1" wrap="square" lIns="90641" tIns="90641" rIns="90641" bIns="90641" anchor="ctr" anchorCtr="0">
            <a:noAutofit/>
          </a:bodyPr>
          <a:lstStyle>
            <a:lvl1pPr lvl="0" algn="ctr">
              <a:buNone/>
              <a:defRPr sz="1300" b="1">
                <a:solidFill>
                  <a:schemeClr val="lt1"/>
                </a:solidFill>
                <a:latin typeface="Roboto"/>
                <a:ea typeface="Roboto"/>
                <a:cs typeface="Roboto"/>
                <a:sym typeface="Roboto"/>
              </a:defRPr>
            </a:lvl1pPr>
            <a:lvl2pPr lvl="1" algn="ctr">
              <a:buNone/>
              <a:defRPr sz="1300" b="1">
                <a:solidFill>
                  <a:schemeClr val="lt1"/>
                </a:solidFill>
                <a:latin typeface="Roboto"/>
                <a:ea typeface="Roboto"/>
                <a:cs typeface="Roboto"/>
                <a:sym typeface="Roboto"/>
              </a:defRPr>
            </a:lvl2pPr>
            <a:lvl3pPr lvl="2" algn="ctr">
              <a:buNone/>
              <a:defRPr sz="1300" b="1">
                <a:solidFill>
                  <a:schemeClr val="lt1"/>
                </a:solidFill>
                <a:latin typeface="Roboto"/>
                <a:ea typeface="Roboto"/>
                <a:cs typeface="Roboto"/>
                <a:sym typeface="Roboto"/>
              </a:defRPr>
            </a:lvl3pPr>
            <a:lvl4pPr lvl="3" algn="ctr">
              <a:buNone/>
              <a:defRPr sz="1300" b="1">
                <a:solidFill>
                  <a:schemeClr val="lt1"/>
                </a:solidFill>
                <a:latin typeface="Roboto"/>
                <a:ea typeface="Roboto"/>
                <a:cs typeface="Roboto"/>
                <a:sym typeface="Roboto"/>
              </a:defRPr>
            </a:lvl4pPr>
            <a:lvl5pPr lvl="4" algn="ctr">
              <a:buNone/>
              <a:defRPr sz="1300" b="1">
                <a:solidFill>
                  <a:schemeClr val="lt1"/>
                </a:solidFill>
                <a:latin typeface="Roboto"/>
                <a:ea typeface="Roboto"/>
                <a:cs typeface="Roboto"/>
                <a:sym typeface="Roboto"/>
              </a:defRPr>
            </a:lvl5pPr>
            <a:lvl6pPr lvl="5" algn="ctr">
              <a:buNone/>
              <a:defRPr sz="1300" b="1">
                <a:solidFill>
                  <a:schemeClr val="lt1"/>
                </a:solidFill>
                <a:latin typeface="Roboto"/>
                <a:ea typeface="Roboto"/>
                <a:cs typeface="Roboto"/>
                <a:sym typeface="Roboto"/>
              </a:defRPr>
            </a:lvl6pPr>
            <a:lvl7pPr lvl="6" algn="ctr">
              <a:buNone/>
              <a:defRPr sz="1300" b="1">
                <a:solidFill>
                  <a:schemeClr val="lt1"/>
                </a:solidFill>
                <a:latin typeface="Roboto"/>
                <a:ea typeface="Roboto"/>
                <a:cs typeface="Roboto"/>
                <a:sym typeface="Roboto"/>
              </a:defRPr>
            </a:lvl7pPr>
            <a:lvl8pPr lvl="7" algn="ctr">
              <a:buNone/>
              <a:defRPr sz="1300" b="1">
                <a:solidFill>
                  <a:schemeClr val="lt1"/>
                </a:solidFill>
                <a:latin typeface="Roboto"/>
                <a:ea typeface="Roboto"/>
                <a:cs typeface="Roboto"/>
                <a:sym typeface="Roboto"/>
              </a:defRPr>
            </a:lvl8pPr>
            <a:lvl9pPr lvl="8" algn="ctr">
              <a:buNone/>
              <a:defRPr sz="1300" b="1">
                <a:solidFill>
                  <a:schemeClr val="lt1"/>
                </a:solidFill>
                <a:latin typeface="Roboto"/>
                <a:ea typeface="Roboto"/>
                <a:cs typeface="Roboto"/>
                <a:sym typeface="Roboto"/>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78513522"/>
      </p:ext>
    </p:extLst>
  </p:cSld>
  <p:clrMap bg1="lt1" tx1="dk1" bg2="dk2" tx2="lt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82" r:id="rId5"/>
    <p:sldLayoutId id="2147484383"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0641" tIns="90641" rIns="90641" bIns="90641" anchor="t" anchorCtr="0">
            <a:noAutofit/>
          </a:bodyPr>
          <a:lstStyle>
            <a:lvl1pPr lvl="0">
              <a:spcBef>
                <a:spcPts val="0"/>
              </a:spcBef>
              <a:spcAft>
                <a:spcPts val="0"/>
              </a:spcAft>
              <a:buClr>
                <a:schemeClr val="dk1"/>
              </a:buClr>
              <a:buSzPts val="2800"/>
              <a:buFont typeface="Reem Kufi"/>
              <a:buNone/>
              <a:defRPr sz="2800">
                <a:solidFill>
                  <a:schemeClr val="dk1"/>
                </a:solidFill>
                <a:latin typeface="Reem Kufi"/>
                <a:ea typeface="Reem Kufi"/>
                <a:cs typeface="Reem Kufi"/>
                <a:sym typeface="Reem Kufi"/>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0641" tIns="90641" rIns="90641" bIns="90641" anchor="t" anchorCtr="0">
            <a:noAutofit/>
          </a:bodyPr>
          <a:lstStyle>
            <a:lvl1pPr marL="457200" lvl="0" indent="-342900">
              <a:lnSpc>
                <a:spcPct val="100000"/>
              </a:lnSpc>
              <a:spcBef>
                <a:spcPts val="0"/>
              </a:spcBef>
              <a:spcAft>
                <a:spcPts val="0"/>
              </a:spcAft>
              <a:buClr>
                <a:schemeClr val="dk2"/>
              </a:buClr>
              <a:buSzPts val="1800"/>
              <a:buFont typeface="Source Sans Pro"/>
              <a:buChar char="●"/>
              <a:defRPr sz="1800">
                <a:solidFill>
                  <a:schemeClr val="dk2"/>
                </a:solidFill>
                <a:latin typeface="Source Sans Pro"/>
                <a:ea typeface="Source Sans Pro"/>
                <a:cs typeface="Source Sans Pro"/>
                <a:sym typeface="Source Sans Pro"/>
              </a:defRPr>
            </a:lvl1pPr>
            <a:lvl2pPr marL="914400" lvl="1"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2pPr>
            <a:lvl3pPr marL="1371600" lvl="2"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3pPr>
            <a:lvl4pPr marL="1828800" lvl="3"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4pPr>
            <a:lvl5pPr marL="2286000" lvl="4"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5pPr>
            <a:lvl6pPr marL="2743200" lvl="5"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6pPr>
            <a:lvl7pPr marL="3200400" lvl="6"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7pPr>
            <a:lvl8pPr marL="3657600" lvl="7"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8pPr>
            <a:lvl9pPr marL="4114800" lvl="8" indent="-317500">
              <a:lnSpc>
                <a:spcPct val="100000"/>
              </a:lnSpc>
              <a:spcBef>
                <a:spcPts val="1600"/>
              </a:spcBef>
              <a:spcAft>
                <a:spcPts val="160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3481316149"/>
      </p:ext>
    </p:extLst>
  </p:cSld>
  <p:clrMap bg1="lt1" tx1="dk1" bg2="dk2" tx2="lt2" accent1="accent1" accent2="accent2" accent3="accent3" accent4="accent4" accent5="accent5" accent6="accent6" hlink="hlink" folHlink="folHlink"/>
  <p:sldLayoutIdLst>
    <p:sldLayoutId id="2147484385" r:id="rId1"/>
    <p:sldLayoutId id="2147484386" r:id="rId2"/>
    <p:sldLayoutId id="2147484387" r:id="rId3"/>
    <p:sldLayoutId id="2147484388" r:id="rId4"/>
    <p:sldLayoutId id="2147484389" r:id="rId5"/>
    <p:sldLayoutId id="2147484390" r:id="rId6"/>
    <p:sldLayoutId id="2147484391" r:id="rId7"/>
    <p:sldLayoutId id="2147484392" r:id="rId8"/>
    <p:sldLayoutId id="2147484393" r:id="rId9"/>
    <p:sldLayoutId id="2147484394" r:id="rId10"/>
    <p:sldLayoutId id="2147484395" r:id="rId11"/>
    <p:sldLayoutId id="2147484396" r:id="rId12"/>
    <p:sldLayoutId id="2147484397" r:id="rId13"/>
    <p:sldLayoutId id="2147484398" r:id="rId14"/>
    <p:sldLayoutId id="2147484399" r:id="rId15"/>
    <p:sldLayoutId id="2147484400" r:id="rId16"/>
    <p:sldLayoutId id="2147484401" r:id="rId17"/>
    <p:sldLayoutId id="2147484402" r:id="rId18"/>
    <p:sldLayoutId id="2147484403" r:id="rId19"/>
    <p:sldLayoutId id="2147484404" r:id="rId20"/>
    <p:sldLayoutId id="2147484405" r:id="rId21"/>
    <p:sldLayoutId id="2147484406" r:id="rId22"/>
    <p:sldLayoutId id="2147484407" r:id="rId23"/>
    <p:sldLayoutId id="2147484408" r:id="rId24"/>
    <p:sldLayoutId id="2147484409" r:id="rId25"/>
    <p:sldLayoutId id="2147484410"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71"/>
            <a:ext cx="7514035" cy="1314449"/>
          </a:xfrm>
          <a:prstGeom prst="rect">
            <a:avLst/>
          </a:prstGeom>
          <a:effectLst/>
        </p:spPr>
        <p:txBody>
          <a:bodyPr vert="horz" lIns="68100" tIns="34289" rIns="68100"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70"/>
            <a:ext cx="7514035" cy="2343151"/>
          </a:xfrm>
          <a:prstGeom prst="rect">
            <a:avLst/>
          </a:prstGeom>
        </p:spPr>
        <p:txBody>
          <a:bodyPr vert="horz" lIns="68100" tIns="34289" rIns="68100"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100" tIns="34289" rIns="68100" bIns="34289" rtlCol="0" anchor="ctr"/>
          <a:lstStyle>
            <a:lvl1pPr algn="r">
              <a:defRPr sz="800" b="0" i="0">
                <a:solidFill>
                  <a:schemeClr val="tx1"/>
                </a:solidFill>
                <a:effectLst/>
                <a:latin typeface="+mn-lt"/>
              </a:defRPr>
            </a:lvl1pPr>
          </a:lstStyle>
          <a:p>
            <a:pPr defTabSz="340022">
              <a:buClrTx/>
            </a:pPr>
            <a:fld id="{BCE3427B-08FF-4833-8747-9F5138F6C7F3}" type="datetimeFigureOut">
              <a:rPr lang="en-US" kern="1200" smtClean="0">
                <a:solidFill>
                  <a:prstClr val="black"/>
                </a:solidFill>
                <a:ea typeface="+mn-ea"/>
                <a:cs typeface="+mn-cs"/>
              </a:rPr>
              <a:pPr defTabSz="340022">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100" tIns="34289" rIns="68100" bIns="34289" rtlCol="0" anchor="ctr"/>
          <a:lstStyle>
            <a:lvl1pPr algn="l">
              <a:defRPr sz="800" b="0" i="0">
                <a:solidFill>
                  <a:schemeClr val="tx1"/>
                </a:solidFill>
                <a:effectLst/>
                <a:latin typeface="+mn-lt"/>
              </a:defRPr>
            </a:lvl1pPr>
          </a:lstStyle>
          <a:p>
            <a:pPr defTabSz="340022">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213" y="4412457"/>
            <a:ext cx="413375" cy="273844"/>
          </a:xfrm>
          <a:prstGeom prst="rect">
            <a:avLst/>
          </a:prstGeom>
        </p:spPr>
        <p:txBody>
          <a:bodyPr vert="horz" lIns="68100" tIns="34289" rIns="68100" bIns="34289" rtlCol="0" anchor="ctr"/>
          <a:lstStyle>
            <a:lvl1pPr algn="r">
              <a:defRPr sz="800" b="0" i="0">
                <a:solidFill>
                  <a:schemeClr val="tx1"/>
                </a:solidFill>
                <a:effectLst/>
                <a:latin typeface="+mn-lt"/>
              </a:defRPr>
            </a:lvl1pPr>
          </a:lstStyle>
          <a:p>
            <a:pPr defTabSz="340022">
              <a:buClrTx/>
            </a:pPr>
            <a:fld id="{0FA8AC1D-38D0-44A8-A16F-6A09EDF91334}" type="slidenum">
              <a:rPr lang="en-US" kern="1200" smtClean="0">
                <a:solidFill>
                  <a:prstClr val="black"/>
                </a:solidFill>
                <a:ea typeface="+mn-ea"/>
                <a:cs typeface="+mn-cs"/>
              </a:rPr>
              <a:pPr defTabSz="340022">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2748395355"/>
      </p:ext>
    </p:extLst>
  </p:cSld>
  <p:clrMap bg1="lt1" tx1="dk1" bg2="lt2" tx2="dk2" accent1="accent1" accent2="accent2" accent3="accent3" accent4="accent4" accent5="accent5" accent6="accent6" hlink="hlink" folHlink="folHlink"/>
  <p:sldLayoutIdLst>
    <p:sldLayoutId id="2147484443" r:id="rId1"/>
    <p:sldLayoutId id="2147484444" r:id="rId2"/>
    <p:sldLayoutId id="2147484445" r:id="rId3"/>
    <p:sldLayoutId id="2147484446" r:id="rId4"/>
    <p:sldLayoutId id="2147484447" r:id="rId5"/>
    <p:sldLayoutId id="2147484448" r:id="rId6"/>
    <p:sldLayoutId id="2147484449" r:id="rId7"/>
    <p:sldLayoutId id="2147484450" r:id="rId8"/>
    <p:sldLayoutId id="2147484451" r:id="rId9"/>
    <p:sldLayoutId id="2147484452" r:id="rId10"/>
    <p:sldLayoutId id="2147484453" r:id="rId11"/>
    <p:sldLayoutId id="2147484454" r:id="rId12"/>
    <p:sldLayoutId id="2147484455" r:id="rId13"/>
    <p:sldLayoutId id="2147484456" r:id="rId14"/>
    <p:sldLayoutId id="2147484457" r:id="rId15"/>
    <p:sldLayoutId id="2147484458" r:id="rId16"/>
    <p:sldLayoutId id="2147484459" r:id="rId17"/>
  </p:sldLayoutIdLst>
  <p:txStyles>
    <p:titleStyle>
      <a:lvl1pPr algn="ctr" defTabSz="340022"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713" indent="-212713" algn="l" defTabSz="340022"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2813" indent="-212713" algn="l" defTabSz="340022"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2959" indent="-212713" algn="l" defTabSz="340022"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8129" indent="-127628" algn="l" defTabSz="340022"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8279" indent="-127628" algn="l" defTabSz="34002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0953" indent="-170170" algn="l" defTabSz="34002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1126" indent="-170170" algn="l" defTabSz="34002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1328" indent="-170170" algn="l" defTabSz="34002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1609" indent="-170170" algn="l" defTabSz="34002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0022" rtl="0" eaLnBrk="1" latinLnBrk="0" hangingPunct="1">
        <a:defRPr sz="1400" kern="1200">
          <a:solidFill>
            <a:schemeClr val="tx1"/>
          </a:solidFill>
          <a:latin typeface="+mn-lt"/>
          <a:ea typeface="+mn-ea"/>
          <a:cs typeface="+mn-cs"/>
        </a:defRPr>
      </a:lvl1pPr>
      <a:lvl2pPr marL="340022" algn="l" defTabSz="340022" rtl="0" eaLnBrk="1" latinLnBrk="0" hangingPunct="1">
        <a:defRPr sz="1400" kern="1200">
          <a:solidFill>
            <a:schemeClr val="tx1"/>
          </a:solidFill>
          <a:latin typeface="+mn-lt"/>
          <a:ea typeface="+mn-ea"/>
          <a:cs typeface="+mn-cs"/>
        </a:defRPr>
      </a:lvl2pPr>
      <a:lvl3pPr marL="680360" algn="l" defTabSz="340022" rtl="0" eaLnBrk="1" latinLnBrk="0" hangingPunct="1">
        <a:defRPr sz="1400" kern="1200">
          <a:solidFill>
            <a:schemeClr val="tx1"/>
          </a:solidFill>
          <a:latin typeface="+mn-lt"/>
          <a:ea typeface="+mn-ea"/>
          <a:cs typeface="+mn-cs"/>
        </a:defRPr>
      </a:lvl3pPr>
      <a:lvl4pPr marL="1020541" algn="l" defTabSz="340022" rtl="0" eaLnBrk="1" latinLnBrk="0" hangingPunct="1">
        <a:defRPr sz="1400" kern="1200">
          <a:solidFill>
            <a:schemeClr val="tx1"/>
          </a:solidFill>
          <a:latin typeface="+mn-lt"/>
          <a:ea typeface="+mn-ea"/>
          <a:cs typeface="+mn-cs"/>
        </a:defRPr>
      </a:lvl4pPr>
      <a:lvl5pPr marL="1360720" algn="l" defTabSz="340022" rtl="0" eaLnBrk="1" latinLnBrk="0" hangingPunct="1">
        <a:defRPr sz="1400" kern="1200">
          <a:solidFill>
            <a:schemeClr val="tx1"/>
          </a:solidFill>
          <a:latin typeface="+mn-lt"/>
          <a:ea typeface="+mn-ea"/>
          <a:cs typeface="+mn-cs"/>
        </a:defRPr>
      </a:lvl5pPr>
      <a:lvl6pPr marL="1701059" algn="l" defTabSz="340022" rtl="0" eaLnBrk="1" latinLnBrk="0" hangingPunct="1">
        <a:defRPr sz="1400" kern="1200">
          <a:solidFill>
            <a:schemeClr val="tx1"/>
          </a:solidFill>
          <a:latin typeface="+mn-lt"/>
          <a:ea typeface="+mn-ea"/>
          <a:cs typeface="+mn-cs"/>
        </a:defRPr>
      </a:lvl6pPr>
      <a:lvl7pPr marL="2041079" algn="l" defTabSz="340022" rtl="0" eaLnBrk="1" latinLnBrk="0" hangingPunct="1">
        <a:defRPr sz="1400" kern="1200">
          <a:solidFill>
            <a:schemeClr val="tx1"/>
          </a:solidFill>
          <a:latin typeface="+mn-lt"/>
          <a:ea typeface="+mn-ea"/>
          <a:cs typeface="+mn-cs"/>
        </a:defRPr>
      </a:lvl7pPr>
      <a:lvl8pPr marL="2381102" algn="l" defTabSz="340022" rtl="0" eaLnBrk="1" latinLnBrk="0" hangingPunct="1">
        <a:defRPr sz="1400" kern="1200">
          <a:solidFill>
            <a:schemeClr val="tx1"/>
          </a:solidFill>
          <a:latin typeface="+mn-lt"/>
          <a:ea typeface="+mn-ea"/>
          <a:cs typeface="+mn-cs"/>
        </a:defRPr>
      </a:lvl8pPr>
      <a:lvl9pPr marL="2721323" algn="l" defTabSz="340022"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59"/>
            <a:ext cx="7514035" cy="1314449"/>
          </a:xfrm>
          <a:prstGeom prst="rect">
            <a:avLst/>
          </a:prstGeom>
          <a:effectLst/>
        </p:spPr>
        <p:txBody>
          <a:bodyPr vert="horz" lIns="68118" tIns="34289" rIns="68118"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58"/>
            <a:ext cx="7514035" cy="2343151"/>
          </a:xfrm>
          <a:prstGeom prst="rect">
            <a:avLst/>
          </a:prstGeom>
        </p:spPr>
        <p:txBody>
          <a:bodyPr vert="horz" lIns="68118" tIns="34289" rIns="68118"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118" tIns="34289" rIns="68118" bIns="34289" rtlCol="0" anchor="ctr"/>
          <a:lstStyle>
            <a:lvl1pPr algn="r">
              <a:defRPr sz="800" b="0" i="0">
                <a:solidFill>
                  <a:schemeClr val="tx1"/>
                </a:solidFill>
                <a:effectLst/>
                <a:latin typeface="+mn-lt"/>
              </a:defRPr>
            </a:lvl1pPr>
          </a:lstStyle>
          <a:p>
            <a:pPr defTabSz="340130">
              <a:buClrTx/>
            </a:pPr>
            <a:fld id="{BCE3427B-08FF-4833-8747-9F5138F6C7F3}" type="datetimeFigureOut">
              <a:rPr lang="en-US" kern="1200" smtClean="0">
                <a:solidFill>
                  <a:prstClr val="black"/>
                </a:solidFill>
                <a:ea typeface="+mn-ea"/>
                <a:cs typeface="+mn-cs"/>
              </a:rPr>
              <a:pPr defTabSz="340130">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118" tIns="34289" rIns="68118" bIns="34289" rtlCol="0" anchor="ctr"/>
          <a:lstStyle>
            <a:lvl1pPr algn="l">
              <a:defRPr sz="800" b="0" i="0">
                <a:solidFill>
                  <a:schemeClr val="tx1"/>
                </a:solidFill>
                <a:effectLst/>
                <a:latin typeface="+mn-lt"/>
              </a:defRPr>
            </a:lvl1pPr>
          </a:lstStyle>
          <a:p>
            <a:pPr defTabSz="340130">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201" y="4412457"/>
            <a:ext cx="413375" cy="273844"/>
          </a:xfrm>
          <a:prstGeom prst="rect">
            <a:avLst/>
          </a:prstGeom>
        </p:spPr>
        <p:txBody>
          <a:bodyPr vert="horz" lIns="68118" tIns="34289" rIns="68118" bIns="34289" rtlCol="0" anchor="ctr"/>
          <a:lstStyle>
            <a:lvl1pPr algn="r">
              <a:defRPr sz="800" b="0" i="0">
                <a:solidFill>
                  <a:schemeClr val="tx1"/>
                </a:solidFill>
                <a:effectLst/>
                <a:latin typeface="+mn-lt"/>
              </a:defRPr>
            </a:lvl1pPr>
          </a:lstStyle>
          <a:p>
            <a:pPr defTabSz="340130">
              <a:buClrTx/>
            </a:pPr>
            <a:fld id="{0FA8AC1D-38D0-44A8-A16F-6A09EDF91334}" type="slidenum">
              <a:rPr lang="en-US" kern="1200" smtClean="0">
                <a:solidFill>
                  <a:prstClr val="black"/>
                </a:solidFill>
                <a:ea typeface="+mn-ea"/>
                <a:cs typeface="+mn-cs"/>
              </a:rPr>
              <a:pPr defTabSz="340130">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1312820620"/>
      </p:ext>
    </p:extLst>
  </p:cSld>
  <p:clrMap bg1="lt1" tx1="dk1" bg2="lt2" tx2="dk2" accent1="accent1" accent2="accent2" accent3="accent3" accent4="accent4" accent5="accent5" accent6="accent6" hlink="hlink" folHlink="folHlink"/>
  <p:sldLayoutIdLst>
    <p:sldLayoutId id="2147484461" r:id="rId1"/>
    <p:sldLayoutId id="2147484462" r:id="rId2"/>
    <p:sldLayoutId id="2147484463" r:id="rId3"/>
    <p:sldLayoutId id="2147484464" r:id="rId4"/>
    <p:sldLayoutId id="2147484465" r:id="rId5"/>
    <p:sldLayoutId id="2147484466" r:id="rId6"/>
    <p:sldLayoutId id="2147484467" r:id="rId7"/>
    <p:sldLayoutId id="2147484468" r:id="rId8"/>
    <p:sldLayoutId id="2147484469" r:id="rId9"/>
    <p:sldLayoutId id="2147484470" r:id="rId10"/>
    <p:sldLayoutId id="2147484471" r:id="rId11"/>
    <p:sldLayoutId id="2147484472" r:id="rId12"/>
    <p:sldLayoutId id="2147484473" r:id="rId13"/>
    <p:sldLayoutId id="2147484474" r:id="rId14"/>
    <p:sldLayoutId id="2147484475" r:id="rId15"/>
    <p:sldLayoutId id="2147484476" r:id="rId16"/>
    <p:sldLayoutId id="2147484477" r:id="rId17"/>
  </p:sldLayoutIdLst>
  <p:txStyles>
    <p:titleStyle>
      <a:lvl1pPr algn="ctr" defTabSz="340130"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773" indent="-212773" algn="l" defTabSz="340130"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2975" indent="-212773" algn="l" defTabSz="340130"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3223" indent="-212773" algn="l" defTabSz="340130"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8471" indent="-127664" algn="l" defTabSz="340130"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8723" indent="-127664" algn="l" defTabSz="34013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1511" indent="-170218" algn="l" defTabSz="34013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1786" indent="-170218" algn="l" defTabSz="34013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2084" indent="-170218" algn="l" defTabSz="34013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2473" indent="-170218" algn="l" defTabSz="34013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0130" rtl="0" eaLnBrk="1" latinLnBrk="0" hangingPunct="1">
        <a:defRPr sz="1400" kern="1200">
          <a:solidFill>
            <a:schemeClr val="tx1"/>
          </a:solidFill>
          <a:latin typeface="+mn-lt"/>
          <a:ea typeface="+mn-ea"/>
          <a:cs typeface="+mn-cs"/>
        </a:defRPr>
      </a:lvl1pPr>
      <a:lvl2pPr marL="340130" algn="l" defTabSz="340130" rtl="0" eaLnBrk="1" latinLnBrk="0" hangingPunct="1">
        <a:defRPr sz="1400" kern="1200">
          <a:solidFill>
            <a:schemeClr val="tx1"/>
          </a:solidFill>
          <a:latin typeface="+mn-lt"/>
          <a:ea typeface="+mn-ea"/>
          <a:cs typeface="+mn-cs"/>
        </a:defRPr>
      </a:lvl2pPr>
      <a:lvl3pPr marL="680564" algn="l" defTabSz="340130" rtl="0" eaLnBrk="1" latinLnBrk="0" hangingPunct="1">
        <a:defRPr sz="1400" kern="1200">
          <a:solidFill>
            <a:schemeClr val="tx1"/>
          </a:solidFill>
          <a:latin typeface="+mn-lt"/>
          <a:ea typeface="+mn-ea"/>
          <a:cs typeface="+mn-cs"/>
        </a:defRPr>
      </a:lvl3pPr>
      <a:lvl4pPr marL="1020847" algn="l" defTabSz="340130" rtl="0" eaLnBrk="1" latinLnBrk="0" hangingPunct="1">
        <a:defRPr sz="1400" kern="1200">
          <a:solidFill>
            <a:schemeClr val="tx1"/>
          </a:solidFill>
          <a:latin typeface="+mn-lt"/>
          <a:ea typeface="+mn-ea"/>
          <a:cs typeface="+mn-cs"/>
        </a:defRPr>
      </a:lvl4pPr>
      <a:lvl5pPr marL="1361128" algn="l" defTabSz="340130" rtl="0" eaLnBrk="1" latinLnBrk="0" hangingPunct="1">
        <a:defRPr sz="1400" kern="1200">
          <a:solidFill>
            <a:schemeClr val="tx1"/>
          </a:solidFill>
          <a:latin typeface="+mn-lt"/>
          <a:ea typeface="+mn-ea"/>
          <a:cs typeface="+mn-cs"/>
        </a:defRPr>
      </a:lvl5pPr>
      <a:lvl6pPr marL="1701563" algn="l" defTabSz="340130" rtl="0" eaLnBrk="1" latinLnBrk="0" hangingPunct="1">
        <a:defRPr sz="1400" kern="1200">
          <a:solidFill>
            <a:schemeClr val="tx1"/>
          </a:solidFill>
          <a:latin typeface="+mn-lt"/>
          <a:ea typeface="+mn-ea"/>
          <a:cs typeface="+mn-cs"/>
        </a:defRPr>
      </a:lvl6pPr>
      <a:lvl7pPr marL="2041691" algn="l" defTabSz="340130" rtl="0" eaLnBrk="1" latinLnBrk="0" hangingPunct="1">
        <a:defRPr sz="1400" kern="1200">
          <a:solidFill>
            <a:schemeClr val="tx1"/>
          </a:solidFill>
          <a:latin typeface="+mn-lt"/>
          <a:ea typeface="+mn-ea"/>
          <a:cs typeface="+mn-cs"/>
        </a:defRPr>
      </a:lvl7pPr>
      <a:lvl8pPr marL="2381822" algn="l" defTabSz="340130" rtl="0" eaLnBrk="1" latinLnBrk="0" hangingPunct="1">
        <a:defRPr sz="1400" kern="1200">
          <a:solidFill>
            <a:schemeClr val="tx1"/>
          </a:solidFill>
          <a:latin typeface="+mn-lt"/>
          <a:ea typeface="+mn-ea"/>
          <a:cs typeface="+mn-cs"/>
        </a:defRPr>
      </a:lvl8pPr>
      <a:lvl9pPr marL="2722139" algn="l" defTabSz="340130" rtl="0" eaLnBrk="1" latinLnBrk="0" hangingPunct="1">
        <a:defRPr sz="1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46"/>
            <a:ext cx="7514035" cy="1314449"/>
          </a:xfrm>
          <a:prstGeom prst="rect">
            <a:avLst/>
          </a:prstGeom>
          <a:effectLst/>
        </p:spPr>
        <p:txBody>
          <a:bodyPr vert="horz" lIns="68138" tIns="34289" rIns="68138"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45"/>
            <a:ext cx="7514035" cy="2343151"/>
          </a:xfrm>
          <a:prstGeom prst="rect">
            <a:avLst/>
          </a:prstGeom>
        </p:spPr>
        <p:txBody>
          <a:bodyPr vert="horz" lIns="68138" tIns="34289" rIns="68138"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138" tIns="34289" rIns="68138" bIns="34289" rtlCol="0" anchor="ctr"/>
          <a:lstStyle>
            <a:lvl1pPr algn="r">
              <a:defRPr sz="800" b="0" i="0">
                <a:solidFill>
                  <a:schemeClr val="tx1"/>
                </a:solidFill>
                <a:effectLst/>
                <a:latin typeface="+mn-lt"/>
              </a:defRPr>
            </a:lvl1pPr>
          </a:lstStyle>
          <a:p>
            <a:pPr defTabSz="340247">
              <a:buClrTx/>
            </a:pPr>
            <a:fld id="{BCE3427B-08FF-4833-8747-9F5138F6C7F3}" type="datetimeFigureOut">
              <a:rPr lang="en-US" kern="1200" smtClean="0">
                <a:solidFill>
                  <a:prstClr val="black"/>
                </a:solidFill>
                <a:ea typeface="+mn-ea"/>
                <a:cs typeface="+mn-cs"/>
              </a:rPr>
              <a:pPr defTabSz="340247">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138" tIns="34289" rIns="68138" bIns="34289" rtlCol="0" anchor="ctr"/>
          <a:lstStyle>
            <a:lvl1pPr algn="l">
              <a:defRPr sz="800" b="0" i="0">
                <a:solidFill>
                  <a:schemeClr val="tx1"/>
                </a:solidFill>
                <a:effectLst/>
                <a:latin typeface="+mn-lt"/>
              </a:defRPr>
            </a:lvl1pPr>
          </a:lstStyle>
          <a:p>
            <a:pPr defTabSz="340247">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188" y="4412457"/>
            <a:ext cx="413375" cy="273844"/>
          </a:xfrm>
          <a:prstGeom prst="rect">
            <a:avLst/>
          </a:prstGeom>
        </p:spPr>
        <p:txBody>
          <a:bodyPr vert="horz" lIns="68138" tIns="34289" rIns="68138" bIns="34289" rtlCol="0" anchor="ctr"/>
          <a:lstStyle>
            <a:lvl1pPr algn="r">
              <a:defRPr sz="800" b="0" i="0">
                <a:solidFill>
                  <a:schemeClr val="tx1"/>
                </a:solidFill>
                <a:effectLst/>
                <a:latin typeface="+mn-lt"/>
              </a:defRPr>
            </a:lvl1pPr>
          </a:lstStyle>
          <a:p>
            <a:pPr defTabSz="340247">
              <a:buClrTx/>
            </a:pPr>
            <a:fld id="{0FA8AC1D-38D0-44A8-A16F-6A09EDF91334}" type="slidenum">
              <a:rPr lang="en-US" kern="1200" smtClean="0">
                <a:solidFill>
                  <a:prstClr val="black"/>
                </a:solidFill>
                <a:ea typeface="+mn-ea"/>
                <a:cs typeface="+mn-cs"/>
              </a:rPr>
              <a:pPr defTabSz="340247">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2609816103"/>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81" r:id="rId3"/>
    <p:sldLayoutId id="2147484482" r:id="rId4"/>
    <p:sldLayoutId id="2147484483" r:id="rId5"/>
    <p:sldLayoutId id="2147484484" r:id="rId6"/>
    <p:sldLayoutId id="2147484485" r:id="rId7"/>
    <p:sldLayoutId id="2147484486" r:id="rId8"/>
    <p:sldLayoutId id="2147484487" r:id="rId9"/>
    <p:sldLayoutId id="2147484488" r:id="rId10"/>
    <p:sldLayoutId id="2147484489" r:id="rId11"/>
    <p:sldLayoutId id="2147484490" r:id="rId12"/>
    <p:sldLayoutId id="2147484491" r:id="rId13"/>
    <p:sldLayoutId id="2147484492" r:id="rId14"/>
    <p:sldLayoutId id="2147484493" r:id="rId15"/>
    <p:sldLayoutId id="2147484494" r:id="rId16"/>
    <p:sldLayoutId id="2147484495" r:id="rId17"/>
  </p:sldLayoutIdLst>
  <p:txStyles>
    <p:titleStyle>
      <a:lvl1pPr algn="ctr" defTabSz="340247"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838" indent="-212838" algn="l" defTabSz="340247"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3151" indent="-212838" algn="l" defTabSz="340247"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3509" indent="-212838" algn="l" defTabSz="340247"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8841" indent="-127703" algn="l" defTabSz="340247"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9204" indent="-127703"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2116"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2501"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2903"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3409"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0247" rtl="0" eaLnBrk="1" latinLnBrk="0" hangingPunct="1">
        <a:defRPr sz="1400" kern="1200">
          <a:solidFill>
            <a:schemeClr val="tx1"/>
          </a:solidFill>
          <a:latin typeface="+mn-lt"/>
          <a:ea typeface="+mn-ea"/>
          <a:cs typeface="+mn-cs"/>
        </a:defRPr>
      </a:lvl1pPr>
      <a:lvl2pPr marL="340247" algn="l" defTabSz="340247" rtl="0" eaLnBrk="1" latinLnBrk="0" hangingPunct="1">
        <a:defRPr sz="1400" kern="1200">
          <a:solidFill>
            <a:schemeClr val="tx1"/>
          </a:solidFill>
          <a:latin typeface="+mn-lt"/>
          <a:ea typeface="+mn-ea"/>
          <a:cs typeface="+mn-cs"/>
        </a:defRPr>
      </a:lvl2pPr>
      <a:lvl3pPr marL="680785" algn="l" defTabSz="340247" rtl="0" eaLnBrk="1" latinLnBrk="0" hangingPunct="1">
        <a:defRPr sz="1400" kern="1200">
          <a:solidFill>
            <a:schemeClr val="tx1"/>
          </a:solidFill>
          <a:latin typeface="+mn-lt"/>
          <a:ea typeface="+mn-ea"/>
          <a:cs typeface="+mn-cs"/>
        </a:defRPr>
      </a:lvl3pPr>
      <a:lvl4pPr marL="1021178" algn="l" defTabSz="340247" rtl="0" eaLnBrk="1" latinLnBrk="0" hangingPunct="1">
        <a:defRPr sz="1400" kern="1200">
          <a:solidFill>
            <a:schemeClr val="tx1"/>
          </a:solidFill>
          <a:latin typeface="+mn-lt"/>
          <a:ea typeface="+mn-ea"/>
          <a:cs typeface="+mn-cs"/>
        </a:defRPr>
      </a:lvl4pPr>
      <a:lvl5pPr marL="1361570" algn="l" defTabSz="340247" rtl="0" eaLnBrk="1" latinLnBrk="0" hangingPunct="1">
        <a:defRPr sz="1400" kern="1200">
          <a:solidFill>
            <a:schemeClr val="tx1"/>
          </a:solidFill>
          <a:latin typeface="+mn-lt"/>
          <a:ea typeface="+mn-ea"/>
          <a:cs typeface="+mn-cs"/>
        </a:defRPr>
      </a:lvl5pPr>
      <a:lvl6pPr marL="1702109" algn="l" defTabSz="340247" rtl="0" eaLnBrk="1" latinLnBrk="0" hangingPunct="1">
        <a:defRPr sz="1400" kern="1200">
          <a:solidFill>
            <a:schemeClr val="tx1"/>
          </a:solidFill>
          <a:latin typeface="+mn-lt"/>
          <a:ea typeface="+mn-ea"/>
          <a:cs typeface="+mn-cs"/>
        </a:defRPr>
      </a:lvl6pPr>
      <a:lvl7pPr marL="2042354" algn="l" defTabSz="340247" rtl="0" eaLnBrk="1" latinLnBrk="0" hangingPunct="1">
        <a:defRPr sz="1400" kern="1200">
          <a:solidFill>
            <a:schemeClr val="tx1"/>
          </a:solidFill>
          <a:latin typeface="+mn-lt"/>
          <a:ea typeface="+mn-ea"/>
          <a:cs typeface="+mn-cs"/>
        </a:defRPr>
      </a:lvl7pPr>
      <a:lvl8pPr marL="2382602" algn="l" defTabSz="340247" rtl="0" eaLnBrk="1" latinLnBrk="0" hangingPunct="1">
        <a:defRPr sz="1400" kern="1200">
          <a:solidFill>
            <a:schemeClr val="tx1"/>
          </a:solidFill>
          <a:latin typeface="+mn-lt"/>
          <a:ea typeface="+mn-ea"/>
          <a:cs typeface="+mn-cs"/>
        </a:defRPr>
      </a:lvl8pPr>
      <a:lvl9pPr marL="2723023" algn="l" defTabSz="340247"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32"/>
            <a:ext cx="7514035" cy="1314449"/>
          </a:xfrm>
          <a:prstGeom prst="rect">
            <a:avLst/>
          </a:prstGeom>
          <a:effectLst/>
        </p:spPr>
        <p:txBody>
          <a:bodyPr vert="horz" lIns="68159" tIns="34289" rIns="68159"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31"/>
            <a:ext cx="7514035" cy="2343151"/>
          </a:xfrm>
          <a:prstGeom prst="rect">
            <a:avLst/>
          </a:prstGeom>
        </p:spPr>
        <p:txBody>
          <a:bodyPr vert="horz" lIns="68159" tIns="34289" rIns="68159"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159" tIns="34289" rIns="68159" bIns="34289" rtlCol="0" anchor="ctr"/>
          <a:lstStyle>
            <a:lvl1pPr algn="r">
              <a:defRPr sz="800" b="0" i="0">
                <a:solidFill>
                  <a:schemeClr val="tx1"/>
                </a:solidFill>
                <a:effectLst/>
                <a:latin typeface="+mn-lt"/>
              </a:defRPr>
            </a:lvl1pPr>
          </a:lstStyle>
          <a:p>
            <a:pPr defTabSz="340373">
              <a:buClrTx/>
            </a:pPr>
            <a:fld id="{BCE3427B-08FF-4833-8747-9F5138F6C7F3}" type="datetimeFigureOut">
              <a:rPr lang="en-US" kern="1200" smtClean="0">
                <a:solidFill>
                  <a:prstClr val="black"/>
                </a:solidFill>
                <a:ea typeface="+mn-ea"/>
                <a:cs typeface="+mn-cs"/>
              </a:rPr>
              <a:pPr defTabSz="340373">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159" tIns="34289" rIns="68159" bIns="34289" rtlCol="0" anchor="ctr"/>
          <a:lstStyle>
            <a:lvl1pPr algn="l">
              <a:defRPr sz="800" b="0" i="0">
                <a:solidFill>
                  <a:schemeClr val="tx1"/>
                </a:solidFill>
                <a:effectLst/>
                <a:latin typeface="+mn-lt"/>
              </a:defRPr>
            </a:lvl1pPr>
          </a:lstStyle>
          <a:p>
            <a:pPr defTabSz="340373">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174" y="4412457"/>
            <a:ext cx="413375" cy="273844"/>
          </a:xfrm>
          <a:prstGeom prst="rect">
            <a:avLst/>
          </a:prstGeom>
        </p:spPr>
        <p:txBody>
          <a:bodyPr vert="horz" lIns="68159" tIns="34289" rIns="68159" bIns="34289" rtlCol="0" anchor="ctr"/>
          <a:lstStyle>
            <a:lvl1pPr algn="r">
              <a:defRPr sz="800" b="0" i="0">
                <a:solidFill>
                  <a:schemeClr val="tx1"/>
                </a:solidFill>
                <a:effectLst/>
                <a:latin typeface="+mn-lt"/>
              </a:defRPr>
            </a:lvl1pPr>
          </a:lstStyle>
          <a:p>
            <a:pPr defTabSz="340373">
              <a:buClrTx/>
            </a:pPr>
            <a:fld id="{0FA8AC1D-38D0-44A8-A16F-6A09EDF91334}" type="slidenum">
              <a:rPr lang="en-US" kern="1200" smtClean="0">
                <a:solidFill>
                  <a:prstClr val="black"/>
                </a:solidFill>
                <a:ea typeface="+mn-ea"/>
                <a:cs typeface="+mn-cs"/>
              </a:rPr>
              <a:pPr defTabSz="340373">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3881452647"/>
      </p:ext>
    </p:extLst>
  </p:cSld>
  <p:clrMap bg1="lt1" tx1="dk1" bg2="lt2" tx2="dk2" accent1="accent1" accent2="accent2" accent3="accent3" accent4="accent4" accent5="accent5" accent6="accent6" hlink="hlink" folHlink="folHlink"/>
  <p:sldLayoutIdLst>
    <p:sldLayoutId id="2147484497" r:id="rId1"/>
    <p:sldLayoutId id="2147484498" r:id="rId2"/>
    <p:sldLayoutId id="2147484499" r:id="rId3"/>
    <p:sldLayoutId id="2147484500" r:id="rId4"/>
    <p:sldLayoutId id="2147484501" r:id="rId5"/>
    <p:sldLayoutId id="2147484502" r:id="rId6"/>
    <p:sldLayoutId id="2147484503" r:id="rId7"/>
    <p:sldLayoutId id="2147484504" r:id="rId8"/>
    <p:sldLayoutId id="2147484505" r:id="rId9"/>
    <p:sldLayoutId id="2147484506" r:id="rId10"/>
    <p:sldLayoutId id="2147484507" r:id="rId11"/>
    <p:sldLayoutId id="2147484508" r:id="rId12"/>
    <p:sldLayoutId id="2147484509" r:id="rId13"/>
    <p:sldLayoutId id="2147484510" r:id="rId14"/>
    <p:sldLayoutId id="2147484511" r:id="rId15"/>
    <p:sldLayoutId id="2147484512" r:id="rId16"/>
    <p:sldLayoutId id="2147484513" r:id="rId17"/>
  </p:sldLayoutIdLst>
  <p:txStyles>
    <p:titleStyle>
      <a:lvl1pPr algn="ctr" defTabSz="340373"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908" indent="-212908" algn="l" defTabSz="340373"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3340" indent="-212908" algn="l" defTabSz="340373"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3817" indent="-212908" algn="l" defTabSz="340373"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9240" indent="-127745" algn="l" defTabSz="340373"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9722" indent="-127745" algn="l" defTabSz="34037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2767" indent="-170326" algn="l" defTabSz="34037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3271" indent="-170326" algn="l" defTabSz="34037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3785" indent="-170326" algn="l" defTabSz="34037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4417" indent="-170326" algn="l" defTabSz="340373"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0373" rtl="0" eaLnBrk="1" latinLnBrk="0" hangingPunct="1">
        <a:defRPr sz="1400" kern="1200">
          <a:solidFill>
            <a:schemeClr val="tx1"/>
          </a:solidFill>
          <a:latin typeface="+mn-lt"/>
          <a:ea typeface="+mn-ea"/>
          <a:cs typeface="+mn-cs"/>
        </a:defRPr>
      </a:lvl1pPr>
      <a:lvl2pPr marL="340373" algn="l" defTabSz="340373" rtl="0" eaLnBrk="1" latinLnBrk="0" hangingPunct="1">
        <a:defRPr sz="1400" kern="1200">
          <a:solidFill>
            <a:schemeClr val="tx1"/>
          </a:solidFill>
          <a:latin typeface="+mn-lt"/>
          <a:ea typeface="+mn-ea"/>
          <a:cs typeface="+mn-cs"/>
        </a:defRPr>
      </a:lvl2pPr>
      <a:lvl3pPr marL="681023" algn="l" defTabSz="340373" rtl="0" eaLnBrk="1" latinLnBrk="0" hangingPunct="1">
        <a:defRPr sz="1400" kern="1200">
          <a:solidFill>
            <a:schemeClr val="tx1"/>
          </a:solidFill>
          <a:latin typeface="+mn-lt"/>
          <a:ea typeface="+mn-ea"/>
          <a:cs typeface="+mn-cs"/>
        </a:defRPr>
      </a:lvl3pPr>
      <a:lvl4pPr marL="1021535" algn="l" defTabSz="340373" rtl="0" eaLnBrk="1" latinLnBrk="0" hangingPunct="1">
        <a:defRPr sz="1400" kern="1200">
          <a:solidFill>
            <a:schemeClr val="tx1"/>
          </a:solidFill>
          <a:latin typeface="+mn-lt"/>
          <a:ea typeface="+mn-ea"/>
          <a:cs typeface="+mn-cs"/>
        </a:defRPr>
      </a:lvl4pPr>
      <a:lvl5pPr marL="1362046" algn="l" defTabSz="340373" rtl="0" eaLnBrk="1" latinLnBrk="0" hangingPunct="1">
        <a:defRPr sz="1400" kern="1200">
          <a:solidFill>
            <a:schemeClr val="tx1"/>
          </a:solidFill>
          <a:latin typeface="+mn-lt"/>
          <a:ea typeface="+mn-ea"/>
          <a:cs typeface="+mn-cs"/>
        </a:defRPr>
      </a:lvl5pPr>
      <a:lvl6pPr marL="1702697" algn="l" defTabSz="340373" rtl="0" eaLnBrk="1" latinLnBrk="0" hangingPunct="1">
        <a:defRPr sz="1400" kern="1200">
          <a:solidFill>
            <a:schemeClr val="tx1"/>
          </a:solidFill>
          <a:latin typeface="+mn-lt"/>
          <a:ea typeface="+mn-ea"/>
          <a:cs typeface="+mn-cs"/>
        </a:defRPr>
      </a:lvl6pPr>
      <a:lvl7pPr marL="2043068" algn="l" defTabSz="340373" rtl="0" eaLnBrk="1" latinLnBrk="0" hangingPunct="1">
        <a:defRPr sz="1400" kern="1200">
          <a:solidFill>
            <a:schemeClr val="tx1"/>
          </a:solidFill>
          <a:latin typeface="+mn-lt"/>
          <a:ea typeface="+mn-ea"/>
          <a:cs typeface="+mn-cs"/>
        </a:defRPr>
      </a:lvl7pPr>
      <a:lvl8pPr marL="2383442" algn="l" defTabSz="340373" rtl="0" eaLnBrk="1" latinLnBrk="0" hangingPunct="1">
        <a:defRPr sz="1400" kern="1200">
          <a:solidFill>
            <a:schemeClr val="tx1"/>
          </a:solidFill>
          <a:latin typeface="+mn-lt"/>
          <a:ea typeface="+mn-ea"/>
          <a:cs typeface="+mn-cs"/>
        </a:defRPr>
      </a:lvl8pPr>
      <a:lvl9pPr marL="2723975" algn="l" defTabSz="340373" rtl="0" eaLnBrk="1" latinLnBrk="0" hangingPunct="1">
        <a:defRPr sz="1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646"/>
            <a:ext cx="7514035" cy="1314449"/>
          </a:xfrm>
          <a:prstGeom prst="rect">
            <a:avLst/>
          </a:prstGeom>
          <a:effectLst/>
        </p:spPr>
        <p:txBody>
          <a:bodyPr vert="horz" lIns="68138" tIns="34289" rIns="68138"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545"/>
            <a:ext cx="7514035" cy="2343151"/>
          </a:xfrm>
          <a:prstGeom prst="rect">
            <a:avLst/>
          </a:prstGeom>
        </p:spPr>
        <p:txBody>
          <a:bodyPr vert="horz" lIns="68138" tIns="34289" rIns="68138"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138" tIns="34289" rIns="68138" bIns="34289" rtlCol="0" anchor="ctr"/>
          <a:lstStyle>
            <a:lvl1pPr algn="r">
              <a:defRPr sz="800" b="0" i="0">
                <a:solidFill>
                  <a:schemeClr val="tx1"/>
                </a:solidFill>
                <a:effectLst/>
                <a:latin typeface="+mn-lt"/>
              </a:defRPr>
            </a:lvl1pPr>
          </a:lstStyle>
          <a:p>
            <a:pPr defTabSz="340247">
              <a:buClrTx/>
            </a:pPr>
            <a:fld id="{BCE3427B-08FF-4833-8747-9F5138F6C7F3}" type="datetimeFigureOut">
              <a:rPr lang="en-US" kern="1200" smtClean="0">
                <a:solidFill>
                  <a:prstClr val="black"/>
                </a:solidFill>
                <a:ea typeface="+mn-ea"/>
              </a:rPr>
              <a:pPr defTabSz="340247">
                <a:buClrTx/>
              </a:pPr>
              <a:t>3/9/2025</a:t>
            </a:fld>
            <a:endParaRPr lang="en-US" kern="1200">
              <a:solidFill>
                <a:prstClr val="black"/>
              </a:solidFill>
              <a:ea typeface="+mn-ea"/>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138" tIns="34289" rIns="68138" bIns="34289" rtlCol="0" anchor="ctr"/>
          <a:lstStyle>
            <a:lvl1pPr algn="l">
              <a:defRPr sz="800" b="0" i="0">
                <a:solidFill>
                  <a:schemeClr val="tx1"/>
                </a:solidFill>
                <a:effectLst/>
                <a:latin typeface="+mn-lt"/>
              </a:defRPr>
            </a:lvl1pPr>
          </a:lstStyle>
          <a:p>
            <a:pPr defTabSz="340247">
              <a:buClrTx/>
            </a:pPr>
            <a:endParaRPr lang="en-US" kern="1200">
              <a:solidFill>
                <a:prstClr val="black"/>
              </a:solidFill>
              <a:ea typeface="+mn-ea"/>
            </a:endParaRPr>
          </a:p>
        </p:txBody>
      </p:sp>
      <p:sp>
        <p:nvSpPr>
          <p:cNvPr id="6" name="Slide Number Placeholder 5"/>
          <p:cNvSpPr>
            <a:spLocks noGrp="1"/>
          </p:cNvSpPr>
          <p:nvPr>
            <p:ph type="sldNum" sz="quarter" idx="4"/>
          </p:nvPr>
        </p:nvSpPr>
        <p:spPr>
          <a:xfrm>
            <a:off x="8214188" y="4412457"/>
            <a:ext cx="413375" cy="273844"/>
          </a:xfrm>
          <a:prstGeom prst="rect">
            <a:avLst/>
          </a:prstGeom>
        </p:spPr>
        <p:txBody>
          <a:bodyPr vert="horz" lIns="68138" tIns="34289" rIns="68138" bIns="34289" rtlCol="0" anchor="ctr"/>
          <a:lstStyle>
            <a:lvl1pPr algn="r">
              <a:defRPr sz="800" b="0" i="0">
                <a:solidFill>
                  <a:schemeClr val="tx1"/>
                </a:solidFill>
                <a:effectLst/>
                <a:latin typeface="+mn-lt"/>
              </a:defRPr>
            </a:lvl1pPr>
          </a:lstStyle>
          <a:p>
            <a:pPr defTabSz="340247">
              <a:buClrTx/>
            </a:pPr>
            <a:fld id="{0FA8AC1D-38D0-44A8-A16F-6A09EDF91334}" type="slidenum">
              <a:rPr lang="en-US" kern="1200" smtClean="0">
                <a:solidFill>
                  <a:prstClr val="black"/>
                </a:solidFill>
                <a:ea typeface="+mn-ea"/>
              </a:rPr>
              <a:pPr defTabSz="340247">
                <a:buClrTx/>
              </a:pPr>
              <a:t>‹#›</a:t>
            </a:fld>
            <a:endParaRPr lang="en-US" kern="1200">
              <a:solidFill>
                <a:prstClr val="black"/>
              </a:solidFill>
              <a:ea typeface="+mn-ea"/>
            </a:endParaRPr>
          </a:p>
        </p:txBody>
      </p:sp>
    </p:spTree>
    <p:extLst>
      <p:ext uri="{BB962C8B-B14F-4D97-AF65-F5344CB8AC3E}">
        <p14:creationId xmlns:p14="http://schemas.microsoft.com/office/powerpoint/2010/main" val="2407289173"/>
      </p:ext>
    </p:extLst>
  </p:cSld>
  <p:clrMap bg1="lt1" tx1="dk1" bg2="lt2" tx2="dk2" accent1="accent1" accent2="accent2" accent3="accent3" accent4="accent4" accent5="accent5" accent6="accent6" hlink="hlink" folHlink="folHlink"/>
  <p:sldLayoutIdLst>
    <p:sldLayoutId id="2147484515" r:id="rId1"/>
    <p:sldLayoutId id="2147484516" r:id="rId2"/>
    <p:sldLayoutId id="2147484517" r:id="rId3"/>
    <p:sldLayoutId id="2147484518" r:id="rId4"/>
    <p:sldLayoutId id="2147484519" r:id="rId5"/>
    <p:sldLayoutId id="2147484520" r:id="rId6"/>
    <p:sldLayoutId id="2147484521" r:id="rId7"/>
    <p:sldLayoutId id="2147484522" r:id="rId8"/>
    <p:sldLayoutId id="2147484523" r:id="rId9"/>
    <p:sldLayoutId id="2147484524" r:id="rId10"/>
    <p:sldLayoutId id="2147484525" r:id="rId11"/>
    <p:sldLayoutId id="2147484526" r:id="rId12"/>
    <p:sldLayoutId id="2147484527" r:id="rId13"/>
    <p:sldLayoutId id="2147484528" r:id="rId14"/>
    <p:sldLayoutId id="2147484529" r:id="rId15"/>
    <p:sldLayoutId id="2147484530" r:id="rId16"/>
    <p:sldLayoutId id="2147484531" r:id="rId17"/>
  </p:sldLayoutIdLst>
  <p:txStyles>
    <p:titleStyle>
      <a:lvl1pPr algn="ctr" defTabSz="340247"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2838" indent="-212838" algn="l" defTabSz="340247"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3151" indent="-212838" algn="l" defTabSz="340247"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3509" indent="-212838" algn="l" defTabSz="340247"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48841" indent="-127703" algn="l" defTabSz="340247"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89204" indent="-127703"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2116"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2501"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2903"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3409" indent="-170270" algn="l" defTabSz="340247"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0247" rtl="0" eaLnBrk="1" latinLnBrk="0" hangingPunct="1">
        <a:defRPr sz="1400" kern="1200">
          <a:solidFill>
            <a:schemeClr val="tx1"/>
          </a:solidFill>
          <a:latin typeface="+mn-lt"/>
          <a:ea typeface="+mn-ea"/>
          <a:cs typeface="+mn-cs"/>
        </a:defRPr>
      </a:lvl1pPr>
      <a:lvl2pPr marL="340247" algn="l" defTabSz="340247" rtl="0" eaLnBrk="1" latinLnBrk="0" hangingPunct="1">
        <a:defRPr sz="1400" kern="1200">
          <a:solidFill>
            <a:schemeClr val="tx1"/>
          </a:solidFill>
          <a:latin typeface="+mn-lt"/>
          <a:ea typeface="+mn-ea"/>
          <a:cs typeface="+mn-cs"/>
        </a:defRPr>
      </a:lvl2pPr>
      <a:lvl3pPr marL="680785" algn="l" defTabSz="340247" rtl="0" eaLnBrk="1" latinLnBrk="0" hangingPunct="1">
        <a:defRPr sz="1400" kern="1200">
          <a:solidFill>
            <a:schemeClr val="tx1"/>
          </a:solidFill>
          <a:latin typeface="+mn-lt"/>
          <a:ea typeface="+mn-ea"/>
          <a:cs typeface="+mn-cs"/>
        </a:defRPr>
      </a:lvl3pPr>
      <a:lvl4pPr marL="1021178" algn="l" defTabSz="340247" rtl="0" eaLnBrk="1" latinLnBrk="0" hangingPunct="1">
        <a:defRPr sz="1400" kern="1200">
          <a:solidFill>
            <a:schemeClr val="tx1"/>
          </a:solidFill>
          <a:latin typeface="+mn-lt"/>
          <a:ea typeface="+mn-ea"/>
          <a:cs typeface="+mn-cs"/>
        </a:defRPr>
      </a:lvl4pPr>
      <a:lvl5pPr marL="1361570" algn="l" defTabSz="340247" rtl="0" eaLnBrk="1" latinLnBrk="0" hangingPunct="1">
        <a:defRPr sz="1400" kern="1200">
          <a:solidFill>
            <a:schemeClr val="tx1"/>
          </a:solidFill>
          <a:latin typeface="+mn-lt"/>
          <a:ea typeface="+mn-ea"/>
          <a:cs typeface="+mn-cs"/>
        </a:defRPr>
      </a:lvl5pPr>
      <a:lvl6pPr marL="1702109" algn="l" defTabSz="340247" rtl="0" eaLnBrk="1" latinLnBrk="0" hangingPunct="1">
        <a:defRPr sz="1400" kern="1200">
          <a:solidFill>
            <a:schemeClr val="tx1"/>
          </a:solidFill>
          <a:latin typeface="+mn-lt"/>
          <a:ea typeface="+mn-ea"/>
          <a:cs typeface="+mn-cs"/>
        </a:defRPr>
      </a:lvl6pPr>
      <a:lvl7pPr marL="2042354" algn="l" defTabSz="340247" rtl="0" eaLnBrk="1" latinLnBrk="0" hangingPunct="1">
        <a:defRPr sz="1400" kern="1200">
          <a:solidFill>
            <a:schemeClr val="tx1"/>
          </a:solidFill>
          <a:latin typeface="+mn-lt"/>
          <a:ea typeface="+mn-ea"/>
          <a:cs typeface="+mn-cs"/>
        </a:defRPr>
      </a:lvl7pPr>
      <a:lvl8pPr marL="2382602" algn="l" defTabSz="340247" rtl="0" eaLnBrk="1" latinLnBrk="0" hangingPunct="1">
        <a:defRPr sz="1400" kern="1200">
          <a:solidFill>
            <a:schemeClr val="tx1"/>
          </a:solidFill>
          <a:latin typeface="+mn-lt"/>
          <a:ea typeface="+mn-ea"/>
          <a:cs typeface="+mn-cs"/>
        </a:defRPr>
      </a:lvl8pPr>
      <a:lvl9pPr marL="2723023" algn="l" defTabSz="340247" rtl="0" eaLnBrk="1" latinLnBrk="0" hangingPunct="1">
        <a:defRPr sz="1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554"/>
            <a:ext cx="7514035" cy="1314449"/>
          </a:xfrm>
          <a:prstGeom prst="rect">
            <a:avLst/>
          </a:prstGeom>
          <a:effectLst/>
        </p:spPr>
        <p:txBody>
          <a:bodyPr vert="horz" lIns="68276" tIns="34289" rIns="68276"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453"/>
            <a:ext cx="7514035" cy="2343151"/>
          </a:xfrm>
          <a:prstGeom prst="rect">
            <a:avLst/>
          </a:prstGeom>
        </p:spPr>
        <p:txBody>
          <a:bodyPr vert="horz" lIns="68276" tIns="34289" rIns="68276"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276" tIns="34289" rIns="68276" bIns="34289" rtlCol="0" anchor="ctr"/>
          <a:lstStyle>
            <a:lvl1pPr algn="r">
              <a:defRPr sz="800" b="0" i="0">
                <a:solidFill>
                  <a:schemeClr val="tx1"/>
                </a:solidFill>
                <a:effectLst/>
                <a:latin typeface="+mn-lt"/>
              </a:defRPr>
            </a:lvl1pPr>
          </a:lstStyle>
          <a:p>
            <a:pPr defTabSz="341075">
              <a:buClrTx/>
            </a:pPr>
            <a:fld id="{BCE3427B-08FF-4833-8747-9F5138F6C7F3}" type="datetimeFigureOut">
              <a:rPr lang="en-US" kern="1200" smtClean="0">
                <a:solidFill>
                  <a:prstClr val="black"/>
                </a:solidFill>
                <a:ea typeface="+mn-ea"/>
                <a:cs typeface="+mn-cs"/>
              </a:rPr>
              <a:pPr defTabSz="341075">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276" tIns="34289" rIns="68276" bIns="34289" rtlCol="0" anchor="ctr"/>
          <a:lstStyle>
            <a:lvl1pPr algn="l">
              <a:defRPr sz="800" b="0" i="0">
                <a:solidFill>
                  <a:schemeClr val="tx1"/>
                </a:solidFill>
                <a:effectLst/>
                <a:latin typeface="+mn-lt"/>
              </a:defRPr>
            </a:lvl1pPr>
          </a:lstStyle>
          <a:p>
            <a:pPr defTabSz="341075">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096" y="4412457"/>
            <a:ext cx="413375" cy="273844"/>
          </a:xfrm>
          <a:prstGeom prst="rect">
            <a:avLst/>
          </a:prstGeom>
        </p:spPr>
        <p:txBody>
          <a:bodyPr vert="horz" lIns="68276" tIns="34289" rIns="68276" bIns="34289" rtlCol="0" anchor="ctr"/>
          <a:lstStyle>
            <a:lvl1pPr algn="r">
              <a:defRPr sz="800" b="0" i="0">
                <a:solidFill>
                  <a:schemeClr val="tx1"/>
                </a:solidFill>
                <a:effectLst/>
                <a:latin typeface="+mn-lt"/>
              </a:defRPr>
            </a:lvl1pPr>
          </a:lstStyle>
          <a:p>
            <a:pPr defTabSz="341075">
              <a:buClrTx/>
            </a:pPr>
            <a:fld id="{0FA8AC1D-38D0-44A8-A16F-6A09EDF91334}" type="slidenum">
              <a:rPr lang="en-US" kern="1200" smtClean="0">
                <a:solidFill>
                  <a:prstClr val="black"/>
                </a:solidFill>
                <a:ea typeface="+mn-ea"/>
                <a:cs typeface="+mn-cs"/>
              </a:rPr>
              <a:pPr defTabSz="341075">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4285131238"/>
      </p:ext>
    </p:extLst>
  </p:cSld>
  <p:clrMap bg1="lt1" tx1="dk1" bg2="lt2" tx2="dk2" accent1="accent1" accent2="accent2" accent3="accent3" accent4="accent4" accent5="accent5" accent6="accent6" hlink="hlink" folHlink="folHlink"/>
  <p:sldLayoutIdLst>
    <p:sldLayoutId id="2147484616" r:id="rId1"/>
    <p:sldLayoutId id="2147484617" r:id="rId2"/>
    <p:sldLayoutId id="2147484618" r:id="rId3"/>
    <p:sldLayoutId id="2147484619" r:id="rId4"/>
    <p:sldLayoutId id="2147484620" r:id="rId5"/>
    <p:sldLayoutId id="2147484621" r:id="rId6"/>
    <p:sldLayoutId id="2147484622" r:id="rId7"/>
    <p:sldLayoutId id="2147484623" r:id="rId8"/>
    <p:sldLayoutId id="2147484624" r:id="rId9"/>
    <p:sldLayoutId id="2147484625" r:id="rId10"/>
    <p:sldLayoutId id="2147484626" r:id="rId11"/>
    <p:sldLayoutId id="2147484627" r:id="rId12"/>
    <p:sldLayoutId id="2147484628" r:id="rId13"/>
    <p:sldLayoutId id="2147484629" r:id="rId14"/>
    <p:sldLayoutId id="2147484630" r:id="rId15"/>
    <p:sldLayoutId id="2147484631" r:id="rId16"/>
    <p:sldLayoutId id="2147484632" r:id="rId17"/>
  </p:sldLayoutIdLst>
  <p:txStyles>
    <p:titleStyle>
      <a:lvl1pPr algn="ctr" defTabSz="341075"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298" indent="-213298" algn="l" defTabSz="341075"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4393" indent="-213298" algn="l" defTabSz="341075"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5546" indent="-213298" algn="l" defTabSz="341075"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1463" indent="-127979" algn="l" defTabSz="341075"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2608" indent="-127979" algn="l" defTabSz="34107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6409" indent="-170638" algn="l" defTabSz="34107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7584" indent="-170638" algn="l" defTabSz="34107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8758" indent="-170638" algn="l" defTabSz="34107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00033" indent="-170638" algn="l" defTabSz="34107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1075" rtl="0" eaLnBrk="1" latinLnBrk="0" hangingPunct="1">
        <a:defRPr sz="1400" kern="1200">
          <a:solidFill>
            <a:schemeClr val="tx1"/>
          </a:solidFill>
          <a:latin typeface="+mn-lt"/>
          <a:ea typeface="+mn-ea"/>
          <a:cs typeface="+mn-cs"/>
        </a:defRPr>
      </a:lvl1pPr>
      <a:lvl2pPr marL="341075" algn="l" defTabSz="341075" rtl="0" eaLnBrk="1" latinLnBrk="0" hangingPunct="1">
        <a:defRPr sz="1400" kern="1200">
          <a:solidFill>
            <a:schemeClr val="tx1"/>
          </a:solidFill>
          <a:latin typeface="+mn-lt"/>
          <a:ea typeface="+mn-ea"/>
          <a:cs typeface="+mn-cs"/>
        </a:defRPr>
      </a:lvl2pPr>
      <a:lvl3pPr marL="682349" algn="l" defTabSz="341075" rtl="0" eaLnBrk="1" latinLnBrk="0" hangingPunct="1">
        <a:defRPr sz="1400" kern="1200">
          <a:solidFill>
            <a:schemeClr val="tx1"/>
          </a:solidFill>
          <a:latin typeface="+mn-lt"/>
          <a:ea typeface="+mn-ea"/>
          <a:cs typeface="+mn-cs"/>
        </a:defRPr>
      </a:lvl3pPr>
      <a:lvl4pPr marL="1023524" algn="l" defTabSz="341075" rtl="0" eaLnBrk="1" latinLnBrk="0" hangingPunct="1">
        <a:defRPr sz="1400" kern="1200">
          <a:solidFill>
            <a:schemeClr val="tx1"/>
          </a:solidFill>
          <a:latin typeface="+mn-lt"/>
          <a:ea typeface="+mn-ea"/>
          <a:cs typeface="+mn-cs"/>
        </a:defRPr>
      </a:lvl4pPr>
      <a:lvl5pPr marL="1364698" algn="l" defTabSz="341075" rtl="0" eaLnBrk="1" latinLnBrk="0" hangingPunct="1">
        <a:defRPr sz="1400" kern="1200">
          <a:solidFill>
            <a:schemeClr val="tx1"/>
          </a:solidFill>
          <a:latin typeface="+mn-lt"/>
          <a:ea typeface="+mn-ea"/>
          <a:cs typeface="+mn-cs"/>
        </a:defRPr>
      </a:lvl5pPr>
      <a:lvl6pPr marL="1705973" algn="l" defTabSz="341075" rtl="0" eaLnBrk="1" latinLnBrk="0" hangingPunct="1">
        <a:defRPr sz="1400" kern="1200">
          <a:solidFill>
            <a:schemeClr val="tx1"/>
          </a:solidFill>
          <a:latin typeface="+mn-lt"/>
          <a:ea typeface="+mn-ea"/>
          <a:cs typeface="+mn-cs"/>
        </a:defRPr>
      </a:lvl6pPr>
      <a:lvl7pPr marL="2047046" algn="l" defTabSz="341075" rtl="0" eaLnBrk="1" latinLnBrk="0" hangingPunct="1">
        <a:defRPr sz="1400" kern="1200">
          <a:solidFill>
            <a:schemeClr val="tx1"/>
          </a:solidFill>
          <a:latin typeface="+mn-lt"/>
          <a:ea typeface="+mn-ea"/>
          <a:cs typeface="+mn-cs"/>
        </a:defRPr>
      </a:lvl7pPr>
      <a:lvl8pPr marL="2388120" algn="l" defTabSz="341075" rtl="0" eaLnBrk="1" latinLnBrk="0" hangingPunct="1">
        <a:defRPr sz="1400" kern="1200">
          <a:solidFill>
            <a:schemeClr val="tx1"/>
          </a:solidFill>
          <a:latin typeface="+mn-lt"/>
          <a:ea typeface="+mn-ea"/>
          <a:cs typeface="+mn-cs"/>
        </a:defRPr>
      </a:lvl8pPr>
      <a:lvl9pPr marL="2729279" algn="l" defTabSz="341075" rtl="0" eaLnBrk="1" latinLnBrk="0" hangingPunct="1">
        <a:defRPr sz="1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535"/>
            <a:ext cx="7514035" cy="1314449"/>
          </a:xfrm>
          <a:prstGeom prst="rect">
            <a:avLst/>
          </a:prstGeom>
          <a:effectLst/>
        </p:spPr>
        <p:txBody>
          <a:bodyPr vert="horz" lIns="68304" tIns="34289" rIns="68304"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434"/>
            <a:ext cx="7514035" cy="2343151"/>
          </a:xfrm>
          <a:prstGeom prst="rect">
            <a:avLst/>
          </a:prstGeom>
        </p:spPr>
        <p:txBody>
          <a:bodyPr vert="horz" lIns="68304" tIns="34289" rIns="68304"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304" tIns="34289" rIns="68304" bIns="34289" rtlCol="0" anchor="ctr"/>
          <a:lstStyle>
            <a:lvl1pPr algn="r">
              <a:defRPr sz="800" b="0" i="0">
                <a:solidFill>
                  <a:schemeClr val="tx1"/>
                </a:solidFill>
                <a:effectLst/>
                <a:latin typeface="+mn-lt"/>
              </a:defRPr>
            </a:lvl1pPr>
          </a:lstStyle>
          <a:p>
            <a:pPr defTabSz="341246">
              <a:buClrTx/>
            </a:pPr>
            <a:fld id="{BCE3427B-08FF-4833-8747-9F5138F6C7F3}" type="datetimeFigureOut">
              <a:rPr lang="en-US" kern="1200" smtClean="0">
                <a:solidFill>
                  <a:prstClr val="black"/>
                </a:solidFill>
                <a:ea typeface="+mn-ea"/>
                <a:cs typeface="+mn-cs"/>
              </a:rPr>
              <a:pPr defTabSz="341246">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304" tIns="34289" rIns="68304" bIns="34289" rtlCol="0" anchor="ctr"/>
          <a:lstStyle>
            <a:lvl1pPr algn="l">
              <a:defRPr sz="800" b="0" i="0">
                <a:solidFill>
                  <a:schemeClr val="tx1"/>
                </a:solidFill>
                <a:effectLst/>
                <a:latin typeface="+mn-lt"/>
              </a:defRPr>
            </a:lvl1pPr>
          </a:lstStyle>
          <a:p>
            <a:pPr defTabSz="341246">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077" y="4412457"/>
            <a:ext cx="413375" cy="273844"/>
          </a:xfrm>
          <a:prstGeom prst="rect">
            <a:avLst/>
          </a:prstGeom>
        </p:spPr>
        <p:txBody>
          <a:bodyPr vert="horz" lIns="68304" tIns="34289" rIns="68304" bIns="34289" rtlCol="0" anchor="ctr"/>
          <a:lstStyle>
            <a:lvl1pPr algn="r">
              <a:defRPr sz="800" b="0" i="0">
                <a:solidFill>
                  <a:schemeClr val="tx1"/>
                </a:solidFill>
                <a:effectLst/>
                <a:latin typeface="+mn-lt"/>
              </a:defRPr>
            </a:lvl1pPr>
          </a:lstStyle>
          <a:p>
            <a:pPr defTabSz="341246">
              <a:buClrTx/>
            </a:pPr>
            <a:fld id="{0FA8AC1D-38D0-44A8-A16F-6A09EDF91334}" type="slidenum">
              <a:rPr lang="en-US" kern="1200" smtClean="0">
                <a:solidFill>
                  <a:prstClr val="black"/>
                </a:solidFill>
                <a:ea typeface="+mn-ea"/>
                <a:cs typeface="+mn-cs"/>
              </a:rPr>
              <a:pPr defTabSz="341246">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1933252069"/>
      </p:ext>
    </p:extLst>
  </p:cSld>
  <p:clrMap bg1="lt1" tx1="dk1" bg2="lt2" tx2="dk2" accent1="accent1" accent2="accent2" accent3="accent3" accent4="accent4" accent5="accent5" accent6="accent6" hlink="hlink" folHlink="folHlink"/>
  <p:sldLayoutIdLst>
    <p:sldLayoutId id="2147484634" r:id="rId1"/>
    <p:sldLayoutId id="2147484635" r:id="rId2"/>
    <p:sldLayoutId id="2147484636" r:id="rId3"/>
    <p:sldLayoutId id="2147484637" r:id="rId4"/>
    <p:sldLayoutId id="2147484638" r:id="rId5"/>
    <p:sldLayoutId id="2147484639" r:id="rId6"/>
    <p:sldLayoutId id="2147484640" r:id="rId7"/>
    <p:sldLayoutId id="2147484641" r:id="rId8"/>
    <p:sldLayoutId id="2147484642" r:id="rId9"/>
    <p:sldLayoutId id="2147484643" r:id="rId10"/>
    <p:sldLayoutId id="2147484644" r:id="rId11"/>
    <p:sldLayoutId id="2147484645" r:id="rId12"/>
    <p:sldLayoutId id="2147484646" r:id="rId13"/>
    <p:sldLayoutId id="2147484647" r:id="rId14"/>
    <p:sldLayoutId id="2147484648" r:id="rId15"/>
    <p:sldLayoutId id="2147484649" r:id="rId16"/>
    <p:sldLayoutId id="2147484650" r:id="rId17"/>
  </p:sldLayoutIdLst>
  <p:txStyles>
    <p:titleStyle>
      <a:lvl1pPr algn="ctr" defTabSz="341246"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393" indent="-213393" algn="l" defTabSz="341246"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4649" indent="-213393" algn="l" defTabSz="341246"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5973" indent="-213393" algn="l" defTabSz="341246"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2005" indent="-128036" algn="l" defTabSz="341246"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3311" indent="-128036" algn="l" defTabSz="341246"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7302" indent="-170714" algn="l" defTabSz="341246"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8639" indent="-170714" algn="l" defTabSz="341246"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9974" indent="-170714" algn="l" defTabSz="341246"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01401" indent="-170714" algn="l" defTabSz="341246"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1246" rtl="0" eaLnBrk="1" latinLnBrk="0" hangingPunct="1">
        <a:defRPr sz="1400" kern="1200">
          <a:solidFill>
            <a:schemeClr val="tx1"/>
          </a:solidFill>
          <a:latin typeface="+mn-lt"/>
          <a:ea typeface="+mn-ea"/>
          <a:cs typeface="+mn-cs"/>
        </a:defRPr>
      </a:lvl1pPr>
      <a:lvl2pPr marL="341246" algn="l" defTabSz="341246" rtl="0" eaLnBrk="1" latinLnBrk="0" hangingPunct="1">
        <a:defRPr sz="1400" kern="1200">
          <a:solidFill>
            <a:schemeClr val="tx1"/>
          </a:solidFill>
          <a:latin typeface="+mn-lt"/>
          <a:ea typeface="+mn-ea"/>
          <a:cs typeface="+mn-cs"/>
        </a:defRPr>
      </a:lvl2pPr>
      <a:lvl3pPr marL="682672" algn="l" defTabSz="341246" rtl="0" eaLnBrk="1" latinLnBrk="0" hangingPunct="1">
        <a:defRPr sz="1400" kern="1200">
          <a:solidFill>
            <a:schemeClr val="tx1"/>
          </a:solidFill>
          <a:latin typeface="+mn-lt"/>
          <a:ea typeface="+mn-ea"/>
          <a:cs typeface="+mn-cs"/>
        </a:defRPr>
      </a:lvl3pPr>
      <a:lvl4pPr marL="1024009" algn="l" defTabSz="341246" rtl="0" eaLnBrk="1" latinLnBrk="0" hangingPunct="1">
        <a:defRPr sz="1400" kern="1200">
          <a:solidFill>
            <a:schemeClr val="tx1"/>
          </a:solidFill>
          <a:latin typeface="+mn-lt"/>
          <a:ea typeface="+mn-ea"/>
          <a:cs typeface="+mn-cs"/>
        </a:defRPr>
      </a:lvl4pPr>
      <a:lvl5pPr marL="1365344" algn="l" defTabSz="341246" rtl="0" eaLnBrk="1" latinLnBrk="0" hangingPunct="1">
        <a:defRPr sz="1400" kern="1200">
          <a:solidFill>
            <a:schemeClr val="tx1"/>
          </a:solidFill>
          <a:latin typeface="+mn-lt"/>
          <a:ea typeface="+mn-ea"/>
          <a:cs typeface="+mn-cs"/>
        </a:defRPr>
      </a:lvl5pPr>
      <a:lvl6pPr marL="1706771" algn="l" defTabSz="341246" rtl="0" eaLnBrk="1" latinLnBrk="0" hangingPunct="1">
        <a:defRPr sz="1400" kern="1200">
          <a:solidFill>
            <a:schemeClr val="tx1"/>
          </a:solidFill>
          <a:latin typeface="+mn-lt"/>
          <a:ea typeface="+mn-ea"/>
          <a:cs typeface="+mn-cs"/>
        </a:defRPr>
      </a:lvl6pPr>
      <a:lvl7pPr marL="2048015" algn="l" defTabSz="341246" rtl="0" eaLnBrk="1" latinLnBrk="0" hangingPunct="1">
        <a:defRPr sz="1400" kern="1200">
          <a:solidFill>
            <a:schemeClr val="tx1"/>
          </a:solidFill>
          <a:latin typeface="+mn-lt"/>
          <a:ea typeface="+mn-ea"/>
          <a:cs typeface="+mn-cs"/>
        </a:defRPr>
      </a:lvl7pPr>
      <a:lvl8pPr marL="2389260" algn="l" defTabSz="341246" rtl="0" eaLnBrk="1" latinLnBrk="0" hangingPunct="1">
        <a:defRPr sz="1400" kern="1200">
          <a:solidFill>
            <a:schemeClr val="tx1"/>
          </a:solidFill>
          <a:latin typeface="+mn-lt"/>
          <a:ea typeface="+mn-ea"/>
          <a:cs typeface="+mn-cs"/>
        </a:defRPr>
      </a:lvl8pPr>
      <a:lvl9pPr marL="2730571" algn="l" defTabSz="341246" rtl="0" eaLnBrk="1" latinLnBrk="0" hangingPunct="1">
        <a:defRPr sz="1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514"/>
            <a:ext cx="7514035" cy="1314449"/>
          </a:xfrm>
          <a:prstGeom prst="rect">
            <a:avLst/>
          </a:prstGeom>
          <a:effectLst/>
        </p:spPr>
        <p:txBody>
          <a:bodyPr vert="horz" lIns="68336" tIns="34289" rIns="68336"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413"/>
            <a:ext cx="7514035" cy="2343151"/>
          </a:xfrm>
          <a:prstGeom prst="rect">
            <a:avLst/>
          </a:prstGeom>
        </p:spPr>
        <p:txBody>
          <a:bodyPr vert="horz" lIns="68336" tIns="34289" rIns="68336"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336" tIns="34289" rIns="68336" bIns="34289" rtlCol="0" anchor="ctr"/>
          <a:lstStyle>
            <a:lvl1pPr algn="r">
              <a:defRPr sz="800" b="0" i="0">
                <a:solidFill>
                  <a:schemeClr val="tx1"/>
                </a:solidFill>
                <a:effectLst/>
                <a:latin typeface="+mn-lt"/>
              </a:defRPr>
            </a:lvl1pPr>
          </a:lstStyle>
          <a:p>
            <a:pPr defTabSz="341435">
              <a:buClrTx/>
            </a:pPr>
            <a:fld id="{BCE3427B-08FF-4833-8747-9F5138F6C7F3}" type="datetimeFigureOut">
              <a:rPr lang="en-US" kern="1200" smtClean="0">
                <a:solidFill>
                  <a:prstClr val="black"/>
                </a:solidFill>
                <a:ea typeface="+mn-ea"/>
                <a:cs typeface="+mn-cs"/>
              </a:rPr>
              <a:pPr defTabSz="341435">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336" tIns="34289" rIns="68336" bIns="34289" rtlCol="0" anchor="ctr"/>
          <a:lstStyle>
            <a:lvl1pPr algn="l">
              <a:defRPr sz="800" b="0" i="0">
                <a:solidFill>
                  <a:schemeClr val="tx1"/>
                </a:solidFill>
                <a:effectLst/>
                <a:latin typeface="+mn-lt"/>
              </a:defRPr>
            </a:lvl1pPr>
          </a:lstStyle>
          <a:p>
            <a:pPr defTabSz="341435">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056" y="4412457"/>
            <a:ext cx="413375" cy="273844"/>
          </a:xfrm>
          <a:prstGeom prst="rect">
            <a:avLst/>
          </a:prstGeom>
        </p:spPr>
        <p:txBody>
          <a:bodyPr vert="horz" lIns="68336" tIns="34289" rIns="68336" bIns="34289" rtlCol="0" anchor="ctr"/>
          <a:lstStyle>
            <a:lvl1pPr algn="r">
              <a:defRPr sz="800" b="0" i="0">
                <a:solidFill>
                  <a:schemeClr val="tx1"/>
                </a:solidFill>
                <a:effectLst/>
                <a:latin typeface="+mn-lt"/>
              </a:defRPr>
            </a:lvl1pPr>
          </a:lstStyle>
          <a:p>
            <a:pPr defTabSz="341435">
              <a:buClrTx/>
            </a:pPr>
            <a:fld id="{0FA8AC1D-38D0-44A8-A16F-6A09EDF91334}" type="slidenum">
              <a:rPr lang="en-US" kern="1200" smtClean="0">
                <a:solidFill>
                  <a:prstClr val="black"/>
                </a:solidFill>
                <a:ea typeface="+mn-ea"/>
                <a:cs typeface="+mn-cs"/>
              </a:rPr>
              <a:pPr defTabSz="341435">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738474056"/>
      </p:ext>
    </p:extLst>
  </p:cSld>
  <p:clrMap bg1="lt1" tx1="dk1" bg2="lt2" tx2="dk2" accent1="accent1" accent2="accent2" accent3="accent3" accent4="accent4" accent5="accent5" accent6="accent6" hlink="hlink" folHlink="folHlink"/>
  <p:sldLayoutIdLst>
    <p:sldLayoutId id="2147484652" r:id="rId1"/>
    <p:sldLayoutId id="2147484653" r:id="rId2"/>
    <p:sldLayoutId id="2147484654" r:id="rId3"/>
    <p:sldLayoutId id="2147484655" r:id="rId4"/>
    <p:sldLayoutId id="2147484656" r:id="rId5"/>
    <p:sldLayoutId id="2147484657" r:id="rId6"/>
    <p:sldLayoutId id="2147484658" r:id="rId7"/>
    <p:sldLayoutId id="2147484659" r:id="rId8"/>
    <p:sldLayoutId id="2147484660" r:id="rId9"/>
    <p:sldLayoutId id="2147484661" r:id="rId10"/>
    <p:sldLayoutId id="2147484662" r:id="rId11"/>
    <p:sldLayoutId id="2147484663" r:id="rId12"/>
    <p:sldLayoutId id="2147484664" r:id="rId13"/>
    <p:sldLayoutId id="2147484665" r:id="rId14"/>
    <p:sldLayoutId id="2147484666" r:id="rId15"/>
    <p:sldLayoutId id="2147484667" r:id="rId16"/>
    <p:sldLayoutId id="2147484668" r:id="rId17"/>
  </p:sldLayoutIdLst>
  <p:txStyles>
    <p:titleStyle>
      <a:lvl1pPr algn="ctr" defTabSz="341435"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498" indent="-213498" algn="l" defTabSz="341435"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4933" indent="-213498" algn="l" defTabSz="341435"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6446" indent="-213498" algn="l" defTabSz="341435"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2603" indent="-128099" algn="l" defTabSz="341435"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4088" indent="-128099" algn="l" defTabSz="34143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8289" indent="-170798" algn="l" defTabSz="34143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9804" indent="-170798" algn="l" defTabSz="34143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61318" indent="-170798" algn="l" defTabSz="34143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02913" indent="-170798" algn="l" defTabSz="34143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1435" rtl="0" eaLnBrk="1" latinLnBrk="0" hangingPunct="1">
        <a:defRPr sz="1400" kern="1200">
          <a:solidFill>
            <a:schemeClr val="tx1"/>
          </a:solidFill>
          <a:latin typeface="+mn-lt"/>
          <a:ea typeface="+mn-ea"/>
          <a:cs typeface="+mn-cs"/>
        </a:defRPr>
      </a:lvl1pPr>
      <a:lvl2pPr marL="341435" algn="l" defTabSz="341435" rtl="0" eaLnBrk="1" latinLnBrk="0" hangingPunct="1">
        <a:defRPr sz="1400" kern="1200">
          <a:solidFill>
            <a:schemeClr val="tx1"/>
          </a:solidFill>
          <a:latin typeface="+mn-lt"/>
          <a:ea typeface="+mn-ea"/>
          <a:cs typeface="+mn-cs"/>
        </a:defRPr>
      </a:lvl2pPr>
      <a:lvl3pPr marL="683029" algn="l" defTabSz="341435" rtl="0" eaLnBrk="1" latinLnBrk="0" hangingPunct="1">
        <a:defRPr sz="1400" kern="1200">
          <a:solidFill>
            <a:schemeClr val="tx1"/>
          </a:solidFill>
          <a:latin typeface="+mn-lt"/>
          <a:ea typeface="+mn-ea"/>
          <a:cs typeface="+mn-cs"/>
        </a:defRPr>
      </a:lvl3pPr>
      <a:lvl4pPr marL="1024544" algn="l" defTabSz="341435" rtl="0" eaLnBrk="1" latinLnBrk="0" hangingPunct="1">
        <a:defRPr sz="1400" kern="1200">
          <a:solidFill>
            <a:schemeClr val="tx1"/>
          </a:solidFill>
          <a:latin typeface="+mn-lt"/>
          <a:ea typeface="+mn-ea"/>
          <a:cs typeface="+mn-cs"/>
        </a:defRPr>
      </a:lvl4pPr>
      <a:lvl5pPr marL="1366058" algn="l" defTabSz="341435" rtl="0" eaLnBrk="1" latinLnBrk="0" hangingPunct="1">
        <a:defRPr sz="1400" kern="1200">
          <a:solidFill>
            <a:schemeClr val="tx1"/>
          </a:solidFill>
          <a:latin typeface="+mn-lt"/>
          <a:ea typeface="+mn-ea"/>
          <a:cs typeface="+mn-cs"/>
        </a:defRPr>
      </a:lvl5pPr>
      <a:lvl6pPr marL="1707653" algn="l" defTabSz="341435" rtl="0" eaLnBrk="1" latinLnBrk="0" hangingPunct="1">
        <a:defRPr sz="1400" kern="1200">
          <a:solidFill>
            <a:schemeClr val="tx1"/>
          </a:solidFill>
          <a:latin typeface="+mn-lt"/>
          <a:ea typeface="+mn-ea"/>
          <a:cs typeface="+mn-cs"/>
        </a:defRPr>
      </a:lvl6pPr>
      <a:lvl7pPr marL="2049086" algn="l" defTabSz="341435" rtl="0" eaLnBrk="1" latinLnBrk="0" hangingPunct="1">
        <a:defRPr sz="1400" kern="1200">
          <a:solidFill>
            <a:schemeClr val="tx1"/>
          </a:solidFill>
          <a:latin typeface="+mn-lt"/>
          <a:ea typeface="+mn-ea"/>
          <a:cs typeface="+mn-cs"/>
        </a:defRPr>
      </a:lvl7pPr>
      <a:lvl8pPr marL="2390520" algn="l" defTabSz="341435" rtl="0" eaLnBrk="1" latinLnBrk="0" hangingPunct="1">
        <a:defRPr sz="1400" kern="1200">
          <a:solidFill>
            <a:schemeClr val="tx1"/>
          </a:solidFill>
          <a:latin typeface="+mn-lt"/>
          <a:ea typeface="+mn-ea"/>
          <a:cs typeface="+mn-cs"/>
        </a:defRPr>
      </a:lvl8pPr>
      <a:lvl9pPr marL="2731999" algn="l" defTabSz="341435" rtl="0" eaLnBrk="1" latinLnBrk="0" hangingPunct="1">
        <a:defRPr sz="14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543"/>
            <a:ext cx="7514035" cy="1314449"/>
          </a:xfrm>
          <a:prstGeom prst="rect">
            <a:avLst/>
          </a:prstGeom>
          <a:effectLst/>
        </p:spPr>
        <p:txBody>
          <a:bodyPr vert="horz" lIns="68207" tIns="34289" rIns="68207"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439"/>
            <a:ext cx="7514035" cy="2343151"/>
          </a:xfrm>
          <a:prstGeom prst="rect">
            <a:avLst/>
          </a:prstGeom>
        </p:spPr>
        <p:txBody>
          <a:bodyPr vert="horz" lIns="68207" tIns="34289" rIns="68207"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207" tIns="34289" rIns="68207" bIns="34289" rtlCol="0" anchor="ctr"/>
          <a:lstStyle>
            <a:lvl1pPr algn="r">
              <a:defRPr sz="800" b="0" i="0">
                <a:solidFill>
                  <a:schemeClr val="tx1"/>
                </a:solidFill>
                <a:effectLst/>
                <a:latin typeface="+mn-lt"/>
              </a:defRPr>
            </a:lvl1pPr>
          </a:lstStyle>
          <a:p>
            <a:pPr defTabSz="340661">
              <a:buClrTx/>
            </a:pPr>
            <a:fld id="{BCE3427B-08FF-4833-8747-9F5138F6C7F3}" type="datetimeFigureOut">
              <a:rPr lang="en-US" kern="1200" smtClean="0">
                <a:solidFill>
                  <a:prstClr val="black"/>
                </a:solidFill>
                <a:ea typeface="+mn-ea"/>
              </a:rPr>
              <a:pPr defTabSz="340661">
                <a:buClrTx/>
              </a:pPr>
              <a:t>3/9/2025</a:t>
            </a:fld>
            <a:endParaRPr lang="en-US" kern="1200">
              <a:solidFill>
                <a:prstClr val="black"/>
              </a:solidFill>
              <a:ea typeface="+mn-ea"/>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207" tIns="34289" rIns="68207" bIns="34289" rtlCol="0" anchor="ctr"/>
          <a:lstStyle>
            <a:lvl1pPr algn="l">
              <a:defRPr sz="800" b="0" i="0">
                <a:solidFill>
                  <a:schemeClr val="tx1"/>
                </a:solidFill>
                <a:effectLst/>
                <a:latin typeface="+mn-lt"/>
              </a:defRPr>
            </a:lvl1pPr>
          </a:lstStyle>
          <a:p>
            <a:pPr defTabSz="340661">
              <a:buClrTx/>
            </a:pPr>
            <a:endParaRPr lang="en-US" kern="1200">
              <a:solidFill>
                <a:prstClr val="black"/>
              </a:solidFill>
              <a:ea typeface="+mn-ea"/>
            </a:endParaRPr>
          </a:p>
        </p:txBody>
      </p:sp>
      <p:sp>
        <p:nvSpPr>
          <p:cNvPr id="6" name="Slide Number Placeholder 5"/>
          <p:cNvSpPr>
            <a:spLocks noGrp="1"/>
          </p:cNvSpPr>
          <p:nvPr>
            <p:ph type="sldNum" sz="quarter" idx="4"/>
          </p:nvPr>
        </p:nvSpPr>
        <p:spPr>
          <a:xfrm>
            <a:off x="8214142" y="4412457"/>
            <a:ext cx="413375" cy="273844"/>
          </a:xfrm>
          <a:prstGeom prst="rect">
            <a:avLst/>
          </a:prstGeom>
        </p:spPr>
        <p:txBody>
          <a:bodyPr vert="horz" lIns="68207" tIns="34289" rIns="68207" bIns="34289" rtlCol="0" anchor="ctr"/>
          <a:lstStyle>
            <a:lvl1pPr algn="r">
              <a:defRPr sz="800" b="0" i="0">
                <a:solidFill>
                  <a:schemeClr val="tx1"/>
                </a:solidFill>
                <a:effectLst/>
                <a:latin typeface="+mn-lt"/>
              </a:defRPr>
            </a:lvl1pPr>
          </a:lstStyle>
          <a:p>
            <a:pPr defTabSz="340661">
              <a:buClrTx/>
            </a:pPr>
            <a:fld id="{0FA8AC1D-38D0-44A8-A16F-6A09EDF91334}" type="slidenum">
              <a:rPr lang="en-US" kern="1200" smtClean="0">
                <a:solidFill>
                  <a:prstClr val="black"/>
                </a:solidFill>
                <a:ea typeface="+mn-ea"/>
              </a:rPr>
              <a:pPr defTabSz="340661">
                <a:buClrTx/>
              </a:pPr>
              <a:t>‹#›</a:t>
            </a:fld>
            <a:endParaRPr lang="en-US" kern="1200">
              <a:solidFill>
                <a:prstClr val="black"/>
              </a:solidFill>
              <a:ea typeface="+mn-ea"/>
            </a:endParaRPr>
          </a:p>
        </p:txBody>
      </p:sp>
    </p:spTree>
    <p:extLst>
      <p:ext uri="{BB962C8B-B14F-4D97-AF65-F5344CB8AC3E}">
        <p14:creationId xmlns:p14="http://schemas.microsoft.com/office/powerpoint/2010/main" val="3338049818"/>
      </p:ext>
    </p:extLst>
  </p:cSld>
  <p:clrMap bg1="lt1" tx1="dk1" bg2="lt2" tx2="dk2" accent1="accent1" accent2="accent2" accent3="accent3" accent4="accent4" accent5="accent5" accent6="accent6" hlink="hlink" folHlink="folHlink"/>
  <p:sldLayoutIdLst>
    <p:sldLayoutId id="2147484670" r:id="rId1"/>
    <p:sldLayoutId id="2147484671" r:id="rId2"/>
    <p:sldLayoutId id="2147484672" r:id="rId3"/>
    <p:sldLayoutId id="2147484673" r:id="rId4"/>
    <p:sldLayoutId id="2147484674" r:id="rId5"/>
    <p:sldLayoutId id="2147484675" r:id="rId6"/>
    <p:sldLayoutId id="2147484676" r:id="rId7"/>
    <p:sldLayoutId id="2147484677" r:id="rId8"/>
    <p:sldLayoutId id="2147484678" r:id="rId9"/>
    <p:sldLayoutId id="2147484679" r:id="rId10"/>
    <p:sldLayoutId id="2147484680" r:id="rId11"/>
    <p:sldLayoutId id="2147484681" r:id="rId12"/>
    <p:sldLayoutId id="2147484682" r:id="rId13"/>
    <p:sldLayoutId id="2147484683" r:id="rId14"/>
    <p:sldLayoutId id="2147484684" r:id="rId15"/>
    <p:sldLayoutId id="2147484685" r:id="rId16"/>
    <p:sldLayoutId id="2147484686" r:id="rId17"/>
  </p:sldLayoutIdLst>
  <p:txStyles>
    <p:titleStyle>
      <a:lvl1pPr algn="ctr" defTabSz="340661"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068" indent="-213068" algn="l" defTabSz="340661"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3772" indent="-213068" algn="l" defTabSz="340661"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4521" indent="-213068" algn="l" defTabSz="340661"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0152" indent="-127841" algn="l" defTabSz="340661"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0906" indent="-127841" algn="l" defTabSz="340661"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4255" indent="-170454" algn="l" defTabSz="340661"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15031" indent="-170454" algn="l" defTabSz="340661"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55814" indent="-170454" algn="l" defTabSz="340661"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896721" indent="-170454" algn="l" defTabSz="340661"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0661" rtl="0" eaLnBrk="1" latinLnBrk="0" hangingPunct="1">
        <a:defRPr sz="1400" kern="1200">
          <a:solidFill>
            <a:schemeClr val="tx1"/>
          </a:solidFill>
          <a:latin typeface="+mn-lt"/>
          <a:ea typeface="+mn-ea"/>
          <a:cs typeface="+mn-cs"/>
        </a:defRPr>
      </a:lvl1pPr>
      <a:lvl2pPr marL="340661" algn="l" defTabSz="340661" rtl="0" eaLnBrk="1" latinLnBrk="0" hangingPunct="1">
        <a:defRPr sz="1400" kern="1200">
          <a:solidFill>
            <a:schemeClr val="tx1"/>
          </a:solidFill>
          <a:latin typeface="+mn-lt"/>
          <a:ea typeface="+mn-ea"/>
          <a:cs typeface="+mn-cs"/>
        </a:defRPr>
      </a:lvl2pPr>
      <a:lvl3pPr marL="681567" algn="l" defTabSz="340661" rtl="0" eaLnBrk="1" latinLnBrk="0" hangingPunct="1">
        <a:defRPr sz="1400" kern="1200">
          <a:solidFill>
            <a:schemeClr val="tx1"/>
          </a:solidFill>
          <a:latin typeface="+mn-lt"/>
          <a:ea typeface="+mn-ea"/>
          <a:cs typeface="+mn-cs"/>
        </a:defRPr>
      </a:lvl3pPr>
      <a:lvl4pPr marL="1022351" algn="l" defTabSz="340661" rtl="0" eaLnBrk="1" latinLnBrk="0" hangingPunct="1">
        <a:defRPr sz="1400" kern="1200">
          <a:solidFill>
            <a:schemeClr val="tx1"/>
          </a:solidFill>
          <a:latin typeface="+mn-lt"/>
          <a:ea typeface="+mn-ea"/>
          <a:cs typeface="+mn-cs"/>
        </a:defRPr>
      </a:lvl4pPr>
      <a:lvl5pPr marL="1363134" algn="l" defTabSz="340661" rtl="0" eaLnBrk="1" latinLnBrk="0" hangingPunct="1">
        <a:defRPr sz="1400" kern="1200">
          <a:solidFill>
            <a:schemeClr val="tx1"/>
          </a:solidFill>
          <a:latin typeface="+mn-lt"/>
          <a:ea typeface="+mn-ea"/>
          <a:cs typeface="+mn-cs"/>
        </a:defRPr>
      </a:lvl5pPr>
      <a:lvl6pPr marL="1704041" algn="l" defTabSz="340661" rtl="0" eaLnBrk="1" latinLnBrk="0" hangingPunct="1">
        <a:defRPr sz="1400" kern="1200">
          <a:solidFill>
            <a:schemeClr val="tx1"/>
          </a:solidFill>
          <a:latin typeface="+mn-lt"/>
          <a:ea typeface="+mn-ea"/>
          <a:cs typeface="+mn-cs"/>
        </a:defRPr>
      </a:lvl6pPr>
      <a:lvl7pPr marL="2044700" algn="l" defTabSz="340661" rtl="0" eaLnBrk="1" latinLnBrk="0" hangingPunct="1">
        <a:defRPr sz="1400" kern="1200">
          <a:solidFill>
            <a:schemeClr val="tx1"/>
          </a:solidFill>
          <a:latin typeface="+mn-lt"/>
          <a:ea typeface="+mn-ea"/>
          <a:cs typeface="+mn-cs"/>
        </a:defRPr>
      </a:lvl7pPr>
      <a:lvl8pPr marL="2385360" algn="l" defTabSz="340661" rtl="0" eaLnBrk="1" latinLnBrk="0" hangingPunct="1">
        <a:defRPr sz="1400" kern="1200">
          <a:solidFill>
            <a:schemeClr val="tx1"/>
          </a:solidFill>
          <a:latin typeface="+mn-lt"/>
          <a:ea typeface="+mn-ea"/>
          <a:cs typeface="+mn-cs"/>
        </a:defRPr>
      </a:lvl8pPr>
      <a:lvl9pPr marL="2726151" algn="l" defTabSz="340661" rtl="0" eaLnBrk="1" latinLnBrk="0" hangingPunct="1">
        <a:defRPr sz="1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491"/>
            <a:ext cx="7514035" cy="1314449"/>
          </a:xfrm>
          <a:prstGeom prst="rect">
            <a:avLst/>
          </a:prstGeom>
          <a:effectLst/>
        </p:spPr>
        <p:txBody>
          <a:bodyPr vert="horz" lIns="68370" tIns="34289" rIns="68370"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390"/>
            <a:ext cx="7514035" cy="2343151"/>
          </a:xfrm>
          <a:prstGeom prst="rect">
            <a:avLst/>
          </a:prstGeom>
        </p:spPr>
        <p:txBody>
          <a:bodyPr vert="horz" lIns="68370" tIns="34289" rIns="68370"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370" tIns="34289" rIns="68370" bIns="34289" rtlCol="0" anchor="ctr"/>
          <a:lstStyle>
            <a:lvl1pPr algn="r">
              <a:defRPr sz="800" b="0" i="0">
                <a:solidFill>
                  <a:schemeClr val="tx1"/>
                </a:solidFill>
                <a:effectLst/>
                <a:latin typeface="+mn-lt"/>
              </a:defRPr>
            </a:lvl1pPr>
          </a:lstStyle>
          <a:p>
            <a:pPr defTabSz="341642">
              <a:buClrTx/>
            </a:pPr>
            <a:fld id="{BCE3427B-08FF-4833-8747-9F5138F6C7F3}" type="datetimeFigureOut">
              <a:rPr lang="en-US" kern="1200" smtClean="0">
                <a:solidFill>
                  <a:prstClr val="black"/>
                </a:solidFill>
                <a:ea typeface="+mn-ea"/>
                <a:cs typeface="+mn-cs"/>
              </a:rPr>
              <a:pPr defTabSz="341642">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370" tIns="34289" rIns="68370" bIns="34289" rtlCol="0" anchor="ctr"/>
          <a:lstStyle>
            <a:lvl1pPr algn="l">
              <a:defRPr sz="800" b="0" i="0">
                <a:solidFill>
                  <a:schemeClr val="tx1"/>
                </a:solidFill>
                <a:effectLst/>
                <a:latin typeface="+mn-lt"/>
              </a:defRPr>
            </a:lvl1pPr>
          </a:lstStyle>
          <a:p>
            <a:pPr defTabSz="341642">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033" y="4412457"/>
            <a:ext cx="413375" cy="273844"/>
          </a:xfrm>
          <a:prstGeom prst="rect">
            <a:avLst/>
          </a:prstGeom>
        </p:spPr>
        <p:txBody>
          <a:bodyPr vert="horz" lIns="68370" tIns="34289" rIns="68370" bIns="34289" rtlCol="0" anchor="ctr"/>
          <a:lstStyle>
            <a:lvl1pPr algn="r">
              <a:defRPr sz="800" b="0" i="0">
                <a:solidFill>
                  <a:schemeClr val="tx1"/>
                </a:solidFill>
                <a:effectLst/>
                <a:latin typeface="+mn-lt"/>
              </a:defRPr>
            </a:lvl1pPr>
          </a:lstStyle>
          <a:p>
            <a:pPr defTabSz="341642">
              <a:buClrTx/>
            </a:pPr>
            <a:fld id="{0FA8AC1D-38D0-44A8-A16F-6A09EDF91334}" type="slidenum">
              <a:rPr lang="en-US" kern="1200" smtClean="0">
                <a:solidFill>
                  <a:prstClr val="black"/>
                </a:solidFill>
                <a:ea typeface="+mn-ea"/>
                <a:cs typeface="+mn-cs"/>
              </a:rPr>
              <a:pPr defTabSz="341642">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2788714344"/>
      </p:ext>
    </p:extLst>
  </p:cSld>
  <p:clrMap bg1="lt1" tx1="dk1" bg2="lt2" tx2="dk2" accent1="accent1" accent2="accent2" accent3="accent3" accent4="accent4" accent5="accent5" accent6="accent6" hlink="hlink" folHlink="folHlink"/>
  <p:sldLayoutIdLst>
    <p:sldLayoutId id="2147484699" r:id="rId1"/>
    <p:sldLayoutId id="2147484700" r:id="rId2"/>
    <p:sldLayoutId id="2147484701" r:id="rId3"/>
    <p:sldLayoutId id="2147484702" r:id="rId4"/>
    <p:sldLayoutId id="2147484703" r:id="rId5"/>
    <p:sldLayoutId id="2147484704" r:id="rId6"/>
    <p:sldLayoutId id="2147484705" r:id="rId7"/>
    <p:sldLayoutId id="2147484706" r:id="rId8"/>
    <p:sldLayoutId id="2147484707" r:id="rId9"/>
    <p:sldLayoutId id="2147484708" r:id="rId10"/>
    <p:sldLayoutId id="2147484709" r:id="rId11"/>
    <p:sldLayoutId id="2147484710" r:id="rId12"/>
    <p:sldLayoutId id="2147484711" r:id="rId13"/>
    <p:sldLayoutId id="2147484712" r:id="rId14"/>
    <p:sldLayoutId id="2147484713" r:id="rId15"/>
    <p:sldLayoutId id="2147484714" r:id="rId16"/>
    <p:sldLayoutId id="2147484715" r:id="rId17"/>
  </p:sldLayoutIdLst>
  <p:txStyles>
    <p:titleStyle>
      <a:lvl1pPr algn="ctr" defTabSz="341642"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613" indent="-213613" algn="l" defTabSz="341642"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5253" indent="-213613" algn="l" defTabSz="341642"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6963" indent="-213613" algn="l" defTabSz="341642"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3259" indent="-128168" algn="l" defTabSz="341642"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4939" indent="-128168" algn="l" defTabSz="34164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79370" indent="-170890" algn="l" defTabSz="34164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21081" indent="-170890" algn="l" defTabSz="34164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62790" indent="-170890" algn="l" defTabSz="34164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04569" indent="-170890" algn="l" defTabSz="341642"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1642" rtl="0" eaLnBrk="1" latinLnBrk="0" hangingPunct="1">
        <a:defRPr sz="1400" kern="1200">
          <a:solidFill>
            <a:schemeClr val="tx1"/>
          </a:solidFill>
          <a:latin typeface="+mn-lt"/>
          <a:ea typeface="+mn-ea"/>
          <a:cs typeface="+mn-cs"/>
        </a:defRPr>
      </a:lvl1pPr>
      <a:lvl2pPr marL="341642" algn="l" defTabSz="341642" rtl="0" eaLnBrk="1" latinLnBrk="0" hangingPunct="1">
        <a:defRPr sz="1400" kern="1200">
          <a:solidFill>
            <a:schemeClr val="tx1"/>
          </a:solidFill>
          <a:latin typeface="+mn-lt"/>
          <a:ea typeface="+mn-ea"/>
          <a:cs typeface="+mn-cs"/>
        </a:defRPr>
      </a:lvl2pPr>
      <a:lvl3pPr marL="683420" algn="l" defTabSz="341642" rtl="0" eaLnBrk="1" latinLnBrk="0" hangingPunct="1">
        <a:defRPr sz="1400" kern="1200">
          <a:solidFill>
            <a:schemeClr val="tx1"/>
          </a:solidFill>
          <a:latin typeface="+mn-lt"/>
          <a:ea typeface="+mn-ea"/>
          <a:cs typeface="+mn-cs"/>
        </a:defRPr>
      </a:lvl3pPr>
      <a:lvl4pPr marL="1025130" algn="l" defTabSz="341642" rtl="0" eaLnBrk="1" latinLnBrk="0" hangingPunct="1">
        <a:defRPr sz="1400" kern="1200">
          <a:solidFill>
            <a:schemeClr val="tx1"/>
          </a:solidFill>
          <a:latin typeface="+mn-lt"/>
          <a:ea typeface="+mn-ea"/>
          <a:cs typeface="+mn-cs"/>
        </a:defRPr>
      </a:lvl4pPr>
      <a:lvl5pPr marL="1366840" algn="l" defTabSz="341642" rtl="0" eaLnBrk="1" latinLnBrk="0" hangingPunct="1">
        <a:defRPr sz="1400" kern="1200">
          <a:solidFill>
            <a:schemeClr val="tx1"/>
          </a:solidFill>
          <a:latin typeface="+mn-lt"/>
          <a:ea typeface="+mn-ea"/>
          <a:cs typeface="+mn-cs"/>
        </a:defRPr>
      </a:lvl5pPr>
      <a:lvl6pPr marL="1708619" algn="l" defTabSz="341642" rtl="0" eaLnBrk="1" latinLnBrk="0" hangingPunct="1">
        <a:defRPr sz="1400" kern="1200">
          <a:solidFill>
            <a:schemeClr val="tx1"/>
          </a:solidFill>
          <a:latin typeface="+mn-lt"/>
          <a:ea typeface="+mn-ea"/>
          <a:cs typeface="+mn-cs"/>
        </a:defRPr>
      </a:lvl6pPr>
      <a:lvl7pPr marL="2050259" algn="l" defTabSz="341642" rtl="0" eaLnBrk="1" latinLnBrk="0" hangingPunct="1">
        <a:defRPr sz="1400" kern="1200">
          <a:solidFill>
            <a:schemeClr val="tx1"/>
          </a:solidFill>
          <a:latin typeface="+mn-lt"/>
          <a:ea typeface="+mn-ea"/>
          <a:cs typeface="+mn-cs"/>
        </a:defRPr>
      </a:lvl7pPr>
      <a:lvl8pPr marL="2391900" algn="l" defTabSz="341642" rtl="0" eaLnBrk="1" latinLnBrk="0" hangingPunct="1">
        <a:defRPr sz="1400" kern="1200">
          <a:solidFill>
            <a:schemeClr val="tx1"/>
          </a:solidFill>
          <a:latin typeface="+mn-lt"/>
          <a:ea typeface="+mn-ea"/>
          <a:cs typeface="+mn-cs"/>
        </a:defRPr>
      </a:lvl8pPr>
      <a:lvl9pPr marL="2733563" algn="l" defTabSz="341642" rtl="0" eaLnBrk="1" latinLnBrk="0" hangingPunct="1">
        <a:defRPr sz="14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468"/>
            <a:ext cx="7514035" cy="1314449"/>
          </a:xfrm>
          <a:prstGeom prst="rect">
            <a:avLst/>
          </a:prstGeom>
          <a:effectLst/>
        </p:spPr>
        <p:txBody>
          <a:bodyPr vert="horz" lIns="68405" tIns="34289" rIns="68405"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367"/>
            <a:ext cx="7514035" cy="2343151"/>
          </a:xfrm>
          <a:prstGeom prst="rect">
            <a:avLst/>
          </a:prstGeom>
        </p:spPr>
        <p:txBody>
          <a:bodyPr vert="horz" lIns="68405" tIns="34289" rIns="68405"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405" tIns="34289" rIns="68405" bIns="34289" rtlCol="0" anchor="ctr"/>
          <a:lstStyle>
            <a:lvl1pPr algn="r">
              <a:defRPr sz="800" b="0" i="0">
                <a:solidFill>
                  <a:schemeClr val="tx1"/>
                </a:solidFill>
                <a:effectLst/>
                <a:latin typeface="+mn-lt"/>
              </a:defRPr>
            </a:lvl1pPr>
          </a:lstStyle>
          <a:p>
            <a:pPr defTabSz="341849">
              <a:buClrTx/>
            </a:pPr>
            <a:fld id="{BCE3427B-08FF-4833-8747-9F5138F6C7F3}" type="datetimeFigureOut">
              <a:rPr lang="en-US" kern="1200" smtClean="0">
                <a:solidFill>
                  <a:prstClr val="black"/>
                </a:solidFill>
                <a:ea typeface="+mn-ea"/>
                <a:cs typeface="+mn-cs"/>
              </a:rPr>
              <a:pPr defTabSz="341849">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405" tIns="34289" rIns="68405" bIns="34289" rtlCol="0" anchor="ctr"/>
          <a:lstStyle>
            <a:lvl1pPr algn="l">
              <a:defRPr sz="800" b="0" i="0">
                <a:solidFill>
                  <a:schemeClr val="tx1"/>
                </a:solidFill>
                <a:effectLst/>
                <a:latin typeface="+mn-lt"/>
              </a:defRPr>
            </a:lvl1pPr>
          </a:lstStyle>
          <a:p>
            <a:pPr defTabSz="341849">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4010" y="4412457"/>
            <a:ext cx="413375" cy="273844"/>
          </a:xfrm>
          <a:prstGeom prst="rect">
            <a:avLst/>
          </a:prstGeom>
        </p:spPr>
        <p:txBody>
          <a:bodyPr vert="horz" lIns="68405" tIns="34289" rIns="68405" bIns="34289" rtlCol="0" anchor="ctr"/>
          <a:lstStyle>
            <a:lvl1pPr algn="r">
              <a:defRPr sz="800" b="0" i="0">
                <a:solidFill>
                  <a:schemeClr val="tx1"/>
                </a:solidFill>
                <a:effectLst/>
                <a:latin typeface="+mn-lt"/>
              </a:defRPr>
            </a:lvl1pPr>
          </a:lstStyle>
          <a:p>
            <a:pPr defTabSz="341849">
              <a:buClrTx/>
            </a:pPr>
            <a:fld id="{0FA8AC1D-38D0-44A8-A16F-6A09EDF91334}" type="slidenum">
              <a:rPr lang="en-US" kern="1200" smtClean="0">
                <a:solidFill>
                  <a:prstClr val="black"/>
                </a:solidFill>
                <a:ea typeface="+mn-ea"/>
                <a:cs typeface="+mn-cs"/>
              </a:rPr>
              <a:pPr defTabSz="341849">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131854783"/>
      </p:ext>
    </p:extLst>
  </p:cSld>
  <p:clrMap bg1="lt1" tx1="dk1" bg2="lt2" tx2="dk2" accent1="accent1" accent2="accent2" accent3="accent3" accent4="accent4" accent5="accent5" accent6="accent6" hlink="hlink" folHlink="folHlink"/>
  <p:sldLayoutIdLst>
    <p:sldLayoutId id="2147484717" r:id="rId1"/>
    <p:sldLayoutId id="2147484718" r:id="rId2"/>
    <p:sldLayoutId id="2147484719" r:id="rId3"/>
    <p:sldLayoutId id="2147484720" r:id="rId4"/>
    <p:sldLayoutId id="2147484721" r:id="rId5"/>
    <p:sldLayoutId id="2147484722" r:id="rId6"/>
    <p:sldLayoutId id="2147484723" r:id="rId7"/>
    <p:sldLayoutId id="2147484724" r:id="rId8"/>
    <p:sldLayoutId id="2147484725" r:id="rId9"/>
    <p:sldLayoutId id="2147484726" r:id="rId10"/>
    <p:sldLayoutId id="2147484727" r:id="rId11"/>
    <p:sldLayoutId id="2147484728" r:id="rId12"/>
    <p:sldLayoutId id="2147484729" r:id="rId13"/>
    <p:sldLayoutId id="2147484730" r:id="rId14"/>
    <p:sldLayoutId id="2147484731" r:id="rId15"/>
    <p:sldLayoutId id="2147484732" r:id="rId16"/>
    <p:sldLayoutId id="2147484733" r:id="rId17"/>
  </p:sldLayoutIdLst>
  <p:txStyles>
    <p:titleStyle>
      <a:lvl1pPr algn="ctr" defTabSz="341849"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728" indent="-213728" algn="l" defTabSz="341849"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5575" indent="-213728" algn="l" defTabSz="341849"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7481" indent="-213728" algn="l" defTabSz="341849"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3914" indent="-128237" algn="l" defTabSz="341849"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5801" indent="-128237" algn="l" defTabSz="341849"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80451" indent="-170982" algn="l" defTabSz="341849"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22357" indent="-170982" algn="l" defTabSz="341849"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64262" indent="-170982" algn="l" defTabSz="341849"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06225" indent="-170982" algn="l" defTabSz="341849"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1849" rtl="0" eaLnBrk="1" latinLnBrk="0" hangingPunct="1">
        <a:defRPr sz="1400" kern="1200">
          <a:solidFill>
            <a:schemeClr val="tx1"/>
          </a:solidFill>
          <a:latin typeface="+mn-lt"/>
          <a:ea typeface="+mn-ea"/>
          <a:cs typeface="+mn-cs"/>
        </a:defRPr>
      </a:lvl1pPr>
      <a:lvl2pPr marL="341849" algn="l" defTabSz="341849" rtl="0" eaLnBrk="1" latinLnBrk="0" hangingPunct="1">
        <a:defRPr sz="1400" kern="1200">
          <a:solidFill>
            <a:schemeClr val="tx1"/>
          </a:solidFill>
          <a:latin typeface="+mn-lt"/>
          <a:ea typeface="+mn-ea"/>
          <a:cs typeface="+mn-cs"/>
        </a:defRPr>
      </a:lvl2pPr>
      <a:lvl3pPr marL="683811" algn="l" defTabSz="341849" rtl="0" eaLnBrk="1" latinLnBrk="0" hangingPunct="1">
        <a:defRPr sz="1400" kern="1200">
          <a:solidFill>
            <a:schemeClr val="tx1"/>
          </a:solidFill>
          <a:latin typeface="+mn-lt"/>
          <a:ea typeface="+mn-ea"/>
          <a:cs typeface="+mn-cs"/>
        </a:defRPr>
      </a:lvl3pPr>
      <a:lvl4pPr marL="1025717" algn="l" defTabSz="341849" rtl="0" eaLnBrk="1" latinLnBrk="0" hangingPunct="1">
        <a:defRPr sz="1400" kern="1200">
          <a:solidFill>
            <a:schemeClr val="tx1"/>
          </a:solidFill>
          <a:latin typeface="+mn-lt"/>
          <a:ea typeface="+mn-ea"/>
          <a:cs typeface="+mn-cs"/>
        </a:defRPr>
      </a:lvl4pPr>
      <a:lvl5pPr marL="1367622" algn="l" defTabSz="341849" rtl="0" eaLnBrk="1" latinLnBrk="0" hangingPunct="1">
        <a:defRPr sz="1400" kern="1200">
          <a:solidFill>
            <a:schemeClr val="tx1"/>
          </a:solidFill>
          <a:latin typeface="+mn-lt"/>
          <a:ea typeface="+mn-ea"/>
          <a:cs typeface="+mn-cs"/>
        </a:defRPr>
      </a:lvl5pPr>
      <a:lvl6pPr marL="1709585" algn="l" defTabSz="341849" rtl="0" eaLnBrk="1" latinLnBrk="0" hangingPunct="1">
        <a:defRPr sz="1400" kern="1200">
          <a:solidFill>
            <a:schemeClr val="tx1"/>
          </a:solidFill>
          <a:latin typeface="+mn-lt"/>
          <a:ea typeface="+mn-ea"/>
          <a:cs typeface="+mn-cs"/>
        </a:defRPr>
      </a:lvl6pPr>
      <a:lvl7pPr marL="2051432" algn="l" defTabSz="341849" rtl="0" eaLnBrk="1" latinLnBrk="0" hangingPunct="1">
        <a:defRPr sz="1400" kern="1200">
          <a:solidFill>
            <a:schemeClr val="tx1"/>
          </a:solidFill>
          <a:latin typeface="+mn-lt"/>
          <a:ea typeface="+mn-ea"/>
          <a:cs typeface="+mn-cs"/>
        </a:defRPr>
      </a:lvl7pPr>
      <a:lvl8pPr marL="2393280" algn="l" defTabSz="341849" rtl="0" eaLnBrk="1" latinLnBrk="0" hangingPunct="1">
        <a:defRPr sz="1400" kern="1200">
          <a:solidFill>
            <a:schemeClr val="tx1"/>
          </a:solidFill>
          <a:latin typeface="+mn-lt"/>
          <a:ea typeface="+mn-ea"/>
          <a:cs typeface="+mn-cs"/>
        </a:defRPr>
      </a:lvl8pPr>
      <a:lvl9pPr marL="2735129" algn="l" defTabSz="341849" rtl="0" eaLnBrk="1" latinLnBrk="0" hangingPunct="1">
        <a:defRPr sz="14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444"/>
            <a:ext cx="7514035" cy="1314449"/>
          </a:xfrm>
          <a:prstGeom prst="rect">
            <a:avLst/>
          </a:prstGeom>
          <a:effectLst/>
        </p:spPr>
        <p:txBody>
          <a:bodyPr vert="horz" lIns="68441" tIns="34289" rIns="68441"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343"/>
            <a:ext cx="7514035" cy="2343151"/>
          </a:xfrm>
          <a:prstGeom prst="rect">
            <a:avLst/>
          </a:prstGeom>
        </p:spPr>
        <p:txBody>
          <a:bodyPr vert="horz" lIns="68441" tIns="34289" rIns="68441"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441" tIns="34289" rIns="68441" bIns="34289" rtlCol="0" anchor="ctr"/>
          <a:lstStyle>
            <a:lvl1pPr algn="r">
              <a:defRPr sz="800" b="0" i="0">
                <a:solidFill>
                  <a:schemeClr val="tx1"/>
                </a:solidFill>
                <a:effectLst/>
                <a:latin typeface="+mn-lt"/>
              </a:defRPr>
            </a:lvl1pPr>
          </a:lstStyle>
          <a:p>
            <a:pPr defTabSz="342065">
              <a:buClrTx/>
            </a:pPr>
            <a:fld id="{BCE3427B-08FF-4833-8747-9F5138F6C7F3}" type="datetimeFigureOut">
              <a:rPr lang="en-US" kern="1200" smtClean="0">
                <a:solidFill>
                  <a:prstClr val="black"/>
                </a:solidFill>
                <a:ea typeface="+mn-ea"/>
                <a:cs typeface="+mn-cs"/>
              </a:rPr>
              <a:pPr defTabSz="342065">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93" y="4412457"/>
            <a:ext cx="5313133" cy="273844"/>
          </a:xfrm>
          <a:prstGeom prst="rect">
            <a:avLst/>
          </a:prstGeom>
        </p:spPr>
        <p:txBody>
          <a:bodyPr vert="horz" lIns="68441" tIns="34289" rIns="68441" bIns="34289" rtlCol="0" anchor="ctr"/>
          <a:lstStyle>
            <a:lvl1pPr algn="l">
              <a:defRPr sz="800" b="0" i="0">
                <a:solidFill>
                  <a:schemeClr val="tx1"/>
                </a:solidFill>
                <a:effectLst/>
                <a:latin typeface="+mn-lt"/>
              </a:defRPr>
            </a:lvl1pPr>
          </a:lstStyle>
          <a:p>
            <a:pPr defTabSz="342065">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3986" y="4412457"/>
            <a:ext cx="413375" cy="273844"/>
          </a:xfrm>
          <a:prstGeom prst="rect">
            <a:avLst/>
          </a:prstGeom>
        </p:spPr>
        <p:txBody>
          <a:bodyPr vert="horz" lIns="68441" tIns="34289" rIns="68441" bIns="34289" rtlCol="0" anchor="ctr"/>
          <a:lstStyle>
            <a:lvl1pPr algn="r">
              <a:defRPr sz="800" b="0" i="0">
                <a:solidFill>
                  <a:schemeClr val="tx1"/>
                </a:solidFill>
                <a:effectLst/>
                <a:latin typeface="+mn-lt"/>
              </a:defRPr>
            </a:lvl1pPr>
          </a:lstStyle>
          <a:p>
            <a:pPr defTabSz="342065">
              <a:buClrTx/>
            </a:pPr>
            <a:fld id="{0FA8AC1D-38D0-44A8-A16F-6A09EDF91334}" type="slidenum">
              <a:rPr lang="en-US" kern="1200" smtClean="0">
                <a:solidFill>
                  <a:prstClr val="black"/>
                </a:solidFill>
                <a:ea typeface="+mn-ea"/>
                <a:cs typeface="+mn-cs"/>
              </a:rPr>
              <a:pPr defTabSz="342065">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3676955618"/>
      </p:ext>
    </p:extLst>
  </p:cSld>
  <p:clrMap bg1="lt1" tx1="dk1" bg2="lt2" tx2="dk2" accent1="accent1" accent2="accent2" accent3="accent3" accent4="accent4" accent5="accent5" accent6="accent6" hlink="hlink" folHlink="folHlink"/>
  <p:sldLayoutIdLst>
    <p:sldLayoutId id="2147484735" r:id="rId1"/>
    <p:sldLayoutId id="2147484736" r:id="rId2"/>
    <p:sldLayoutId id="2147484737" r:id="rId3"/>
    <p:sldLayoutId id="2147484738" r:id="rId4"/>
    <p:sldLayoutId id="2147484739" r:id="rId5"/>
    <p:sldLayoutId id="2147484740" r:id="rId6"/>
    <p:sldLayoutId id="2147484741" r:id="rId7"/>
    <p:sldLayoutId id="2147484742" r:id="rId8"/>
    <p:sldLayoutId id="2147484743" r:id="rId9"/>
    <p:sldLayoutId id="2147484744" r:id="rId10"/>
    <p:sldLayoutId id="2147484745" r:id="rId11"/>
    <p:sldLayoutId id="2147484746" r:id="rId12"/>
    <p:sldLayoutId id="2147484747" r:id="rId13"/>
    <p:sldLayoutId id="2147484748" r:id="rId14"/>
    <p:sldLayoutId id="2147484749" r:id="rId15"/>
    <p:sldLayoutId id="2147484750" r:id="rId16"/>
    <p:sldLayoutId id="2147484751" r:id="rId17"/>
  </p:sldLayoutIdLst>
  <p:txStyles>
    <p:titleStyle>
      <a:lvl1pPr algn="ctr" defTabSz="342065"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3848" indent="-213848" algn="l" defTabSz="342065"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5911" indent="-213848" algn="l" defTabSz="342065"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8021" indent="-213848" algn="l" defTabSz="342065"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4598" indent="-128309" algn="l" defTabSz="342065"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6701" indent="-128309" algn="l" defTabSz="34206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81579" indent="-171078" algn="l" defTabSz="34206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23689" indent="-171078" algn="l" defTabSz="34206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65798" indent="-171078" algn="l" defTabSz="34206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07953" indent="-171078" algn="l" defTabSz="342065"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2065" rtl="0" eaLnBrk="1" latinLnBrk="0" hangingPunct="1">
        <a:defRPr sz="1400" kern="1200">
          <a:solidFill>
            <a:schemeClr val="tx1"/>
          </a:solidFill>
          <a:latin typeface="+mn-lt"/>
          <a:ea typeface="+mn-ea"/>
          <a:cs typeface="+mn-cs"/>
        </a:defRPr>
      </a:lvl1pPr>
      <a:lvl2pPr marL="342065" algn="l" defTabSz="342065" rtl="0" eaLnBrk="1" latinLnBrk="0" hangingPunct="1">
        <a:defRPr sz="1400" kern="1200">
          <a:solidFill>
            <a:schemeClr val="tx1"/>
          </a:solidFill>
          <a:latin typeface="+mn-lt"/>
          <a:ea typeface="+mn-ea"/>
          <a:cs typeface="+mn-cs"/>
        </a:defRPr>
      </a:lvl2pPr>
      <a:lvl3pPr marL="684219" algn="l" defTabSz="342065" rtl="0" eaLnBrk="1" latinLnBrk="0" hangingPunct="1">
        <a:defRPr sz="1400" kern="1200">
          <a:solidFill>
            <a:schemeClr val="tx1"/>
          </a:solidFill>
          <a:latin typeface="+mn-lt"/>
          <a:ea typeface="+mn-ea"/>
          <a:cs typeface="+mn-cs"/>
        </a:defRPr>
      </a:lvl3pPr>
      <a:lvl4pPr marL="1026329" algn="l" defTabSz="342065" rtl="0" eaLnBrk="1" latinLnBrk="0" hangingPunct="1">
        <a:defRPr sz="1400" kern="1200">
          <a:solidFill>
            <a:schemeClr val="tx1"/>
          </a:solidFill>
          <a:latin typeface="+mn-lt"/>
          <a:ea typeface="+mn-ea"/>
          <a:cs typeface="+mn-cs"/>
        </a:defRPr>
      </a:lvl4pPr>
      <a:lvl5pPr marL="1368438" algn="l" defTabSz="342065" rtl="0" eaLnBrk="1" latinLnBrk="0" hangingPunct="1">
        <a:defRPr sz="1400" kern="1200">
          <a:solidFill>
            <a:schemeClr val="tx1"/>
          </a:solidFill>
          <a:latin typeface="+mn-lt"/>
          <a:ea typeface="+mn-ea"/>
          <a:cs typeface="+mn-cs"/>
        </a:defRPr>
      </a:lvl5pPr>
      <a:lvl6pPr marL="1710593" algn="l" defTabSz="342065" rtl="0" eaLnBrk="1" latinLnBrk="0" hangingPunct="1">
        <a:defRPr sz="1400" kern="1200">
          <a:solidFill>
            <a:schemeClr val="tx1"/>
          </a:solidFill>
          <a:latin typeface="+mn-lt"/>
          <a:ea typeface="+mn-ea"/>
          <a:cs typeface="+mn-cs"/>
        </a:defRPr>
      </a:lvl6pPr>
      <a:lvl7pPr marL="2052656" algn="l" defTabSz="342065" rtl="0" eaLnBrk="1" latinLnBrk="0" hangingPunct="1">
        <a:defRPr sz="1400" kern="1200">
          <a:solidFill>
            <a:schemeClr val="tx1"/>
          </a:solidFill>
          <a:latin typeface="+mn-lt"/>
          <a:ea typeface="+mn-ea"/>
          <a:cs typeface="+mn-cs"/>
        </a:defRPr>
      </a:lvl7pPr>
      <a:lvl8pPr marL="2394720" algn="l" defTabSz="342065" rtl="0" eaLnBrk="1" latinLnBrk="0" hangingPunct="1">
        <a:defRPr sz="1400" kern="1200">
          <a:solidFill>
            <a:schemeClr val="tx1"/>
          </a:solidFill>
          <a:latin typeface="+mn-lt"/>
          <a:ea typeface="+mn-ea"/>
          <a:cs typeface="+mn-cs"/>
        </a:defRPr>
      </a:lvl8pPr>
      <a:lvl9pPr marL="2736785" algn="l" defTabSz="342065" rtl="0" eaLnBrk="1" latinLnBrk="0" hangingPunct="1">
        <a:defRPr sz="14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pPr defTabSz="342119">
              <a:buClrTx/>
            </a:pPr>
            <a:fld id="{00000000-1234-1234-1234-123412341234}" type="slidenum">
              <a:rPr lang="en" kern="1200" smtClean="0">
                <a:solidFill>
                  <a:srgbClr val="FFFFFF"/>
                </a:solidFill>
              </a:rPr>
              <a:pPr defTabSz="342119">
                <a:buClrTx/>
              </a:pPr>
              <a:t>‹#›</a:t>
            </a:fld>
            <a:endParaRPr lang="en" kern="1200">
              <a:solidFill>
                <a:srgbClr val="FFFFFF"/>
              </a:solidFill>
            </a:endParaRPr>
          </a:p>
        </p:txBody>
      </p:sp>
    </p:spTree>
    <p:extLst>
      <p:ext uri="{BB962C8B-B14F-4D97-AF65-F5344CB8AC3E}">
        <p14:creationId xmlns:p14="http://schemas.microsoft.com/office/powerpoint/2010/main" val="3961853075"/>
      </p:ext>
    </p:extLst>
  </p:cSld>
  <p:clrMap bg1="lt1" tx1="dk1" bg2="dk2" tx2="lt2" accent1="accent1" accent2="accent2" accent3="accent3" accent4="accent4" accent5="accent5" accent6="accent6" hlink="hlink" folHlink="folHlink"/>
  <p:sldLayoutIdLst>
    <p:sldLayoutId id="2147484753" r:id="rId1"/>
    <p:sldLayoutId id="2147484754" r:id="rId2"/>
    <p:sldLayoutId id="2147484755" r:id="rId3"/>
    <p:sldLayoutId id="2147484756" r:id="rId4"/>
    <p:sldLayoutId id="2147484757" r:id="rId5"/>
    <p:sldLayoutId id="2147484758" r:id="rId6"/>
    <p:sldLayoutId id="2147484759" r:id="rId7"/>
    <p:sldLayoutId id="2147484760" r:id="rId8"/>
    <p:sldLayoutId id="2147484761"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2" y="171452"/>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8"/>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708" y="468082"/>
            <a:ext cx="6683765" cy="960668"/>
          </a:xfrm>
          <a:prstGeom prst="rect">
            <a:avLst/>
          </a:prstGeom>
        </p:spPr>
        <p:txBody>
          <a:bodyPr vert="horz" lIns="68285" tIns="34289" rIns="68285" bIns="34289"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68285" tIns="34289" rIns="68285" bIns="342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4597829"/>
            <a:ext cx="859712" cy="277797"/>
          </a:xfrm>
          <a:prstGeom prst="rect">
            <a:avLst/>
          </a:prstGeom>
        </p:spPr>
        <p:txBody>
          <a:bodyPr vert="horz" lIns="68285" tIns="34289" rIns="68285" bIns="34289" rtlCol="0" anchor="ctr"/>
          <a:lstStyle>
            <a:lvl1pPr algn="r">
              <a:defRPr sz="700">
                <a:solidFill>
                  <a:schemeClr val="tx1">
                    <a:tint val="75000"/>
                  </a:schemeClr>
                </a:solidFill>
              </a:defRPr>
            </a:lvl1pPr>
          </a:lstStyle>
          <a:p>
            <a:pPr defTabSz="341129">
              <a:buClrTx/>
            </a:pPr>
            <a:fld id="{458428BD-0D66-469F-A2F3-65E7A4B21726}" type="datetimeFigureOut">
              <a:rPr lang="en-US" kern="1200" smtClean="0">
                <a:solidFill>
                  <a:prstClr val="black">
                    <a:tint val="75000"/>
                  </a:prstClr>
                </a:solidFill>
                <a:latin typeface="Century Gothic"/>
                <a:ea typeface="+mn-ea"/>
              </a:rPr>
              <a:pPr defTabSz="341129">
                <a:buClrTx/>
              </a:pPr>
              <a:t>3/9/2025</a:t>
            </a:fld>
            <a:endParaRPr lang="en-US" kern="1200">
              <a:solidFill>
                <a:prstClr val="black">
                  <a:tint val="75000"/>
                </a:prstClr>
              </a:solidFill>
              <a:latin typeface="Century Gothic"/>
              <a:ea typeface="+mn-ea"/>
            </a:endParaRPr>
          </a:p>
        </p:txBody>
      </p:sp>
      <p:sp>
        <p:nvSpPr>
          <p:cNvPr id="5" name="Footer Placeholder 4"/>
          <p:cNvSpPr>
            <a:spLocks noGrp="1"/>
          </p:cNvSpPr>
          <p:nvPr>
            <p:ph type="ftr" sz="quarter" idx="3"/>
          </p:nvPr>
        </p:nvSpPr>
        <p:spPr>
          <a:xfrm>
            <a:off x="1941987" y="4601856"/>
            <a:ext cx="5714999" cy="273844"/>
          </a:xfrm>
          <a:prstGeom prst="rect">
            <a:avLst/>
          </a:prstGeom>
        </p:spPr>
        <p:txBody>
          <a:bodyPr vert="horz" lIns="68285" tIns="34289" rIns="68285" bIns="34289" rtlCol="0" anchor="ctr"/>
          <a:lstStyle>
            <a:lvl1pPr algn="l">
              <a:defRPr sz="700">
                <a:solidFill>
                  <a:schemeClr val="tx1">
                    <a:tint val="75000"/>
                  </a:schemeClr>
                </a:solidFill>
              </a:defRPr>
            </a:lvl1pPr>
          </a:lstStyle>
          <a:p>
            <a:pPr defTabSz="341129">
              <a:buClrTx/>
            </a:pPr>
            <a:endParaRPr lang="en-US" kern="1200">
              <a:solidFill>
                <a:prstClr val="black">
                  <a:tint val="75000"/>
                </a:prstClr>
              </a:solidFill>
              <a:latin typeface="Century Gothic"/>
              <a:ea typeface="+mn-ea"/>
            </a:endParaRPr>
          </a:p>
        </p:txBody>
      </p:sp>
      <p:sp>
        <p:nvSpPr>
          <p:cNvPr id="6" name="Slide Number Placeholder 5"/>
          <p:cNvSpPr>
            <a:spLocks noGrp="1"/>
          </p:cNvSpPr>
          <p:nvPr>
            <p:ph type="sldNum" sz="quarter" idx="4"/>
          </p:nvPr>
        </p:nvSpPr>
        <p:spPr bwMode="gray">
          <a:xfrm>
            <a:off x="398868" y="590838"/>
            <a:ext cx="584825" cy="273844"/>
          </a:xfrm>
          <a:prstGeom prst="rect">
            <a:avLst/>
          </a:prstGeom>
        </p:spPr>
        <p:txBody>
          <a:bodyPr vert="horz" lIns="68285" tIns="34289" rIns="68285" bIns="34289" rtlCol="0" anchor="ctr"/>
          <a:lstStyle>
            <a:lvl1pPr algn="r">
              <a:defRPr sz="1500">
                <a:solidFill>
                  <a:srgbClr val="FEFFFF"/>
                </a:solidFill>
              </a:defRPr>
            </a:lvl1pPr>
          </a:lstStyle>
          <a:p>
            <a:pPr defTabSz="341129">
              <a:buClrTx/>
            </a:pPr>
            <a:fld id="{B9252FE5-4D45-465A-8C58-4B3D699B720D}" type="slidenum">
              <a:rPr lang="en-US" kern="1200" smtClean="0">
                <a:latin typeface="Century Gothic"/>
                <a:ea typeface="+mn-ea"/>
              </a:rPr>
              <a:pPr defTabSz="341129">
                <a:buClrTx/>
              </a:pPr>
              <a:t>‹#›</a:t>
            </a:fld>
            <a:endParaRPr lang="en-US" kern="1200">
              <a:latin typeface="Century Gothic"/>
              <a:ea typeface="+mn-ea"/>
            </a:endParaRPr>
          </a:p>
        </p:txBody>
      </p:sp>
    </p:spTree>
    <p:extLst>
      <p:ext uri="{BB962C8B-B14F-4D97-AF65-F5344CB8AC3E}">
        <p14:creationId xmlns:p14="http://schemas.microsoft.com/office/powerpoint/2010/main" val="2412172235"/>
      </p:ext>
    </p:extLst>
  </p:cSld>
  <p:clrMap bg1="lt1" tx1="dk1" bg2="lt2" tx2="dk2" accent1="accent1" accent2="accent2" accent3="accent3" accent4="accent4" accent5="accent5" accent6="accent6" hlink="hlink" folHlink="folHlink"/>
  <p:sldLayoutIdLst>
    <p:sldLayoutId id="2147484763" r:id="rId1"/>
    <p:sldLayoutId id="2147484764" r:id="rId2"/>
    <p:sldLayoutId id="2147484765" r:id="rId3"/>
    <p:sldLayoutId id="2147484766" r:id="rId4"/>
    <p:sldLayoutId id="2147484767" r:id="rId5"/>
    <p:sldLayoutId id="2147484768" r:id="rId6"/>
    <p:sldLayoutId id="2147484769" r:id="rId7"/>
    <p:sldLayoutId id="2147484770" r:id="rId8"/>
    <p:sldLayoutId id="2147484771" r:id="rId9"/>
    <p:sldLayoutId id="2147484772" r:id="rId10"/>
    <p:sldLayoutId id="2147484773" r:id="rId11"/>
    <p:sldLayoutId id="2147484774" r:id="rId12"/>
    <p:sldLayoutId id="2147484775" r:id="rId13"/>
    <p:sldLayoutId id="2147484776" r:id="rId14"/>
    <p:sldLayoutId id="2147484777" r:id="rId15"/>
    <p:sldLayoutId id="2147484778" r:id="rId16"/>
  </p:sldLayoutIdLst>
  <p:txStyles>
    <p:titleStyle>
      <a:lvl1pPr algn="l" defTabSz="341129"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5992" indent="-255992" algn="l" defTabSz="341129" rtl="0" eaLnBrk="1" latinLnBrk="0" hangingPunct="1">
        <a:spcBef>
          <a:spcPts val="75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1pPr>
      <a:lvl2pPr marL="554474" indent="-213328" algn="l" defTabSz="341129"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3112" indent="-170662" algn="l" defTabSz="341129" rtl="0" eaLnBrk="1" latinLnBrk="0" hangingPunct="1">
        <a:spcBef>
          <a:spcPts val="750"/>
        </a:spcBef>
        <a:spcAft>
          <a:spcPts val="0"/>
        </a:spcAft>
        <a:buClr>
          <a:schemeClr val="accent1"/>
        </a:buClr>
        <a:buFont typeface="Wingdings 3" charset="2"/>
        <a:buChar char=""/>
        <a:defRPr sz="1100" kern="1200">
          <a:solidFill>
            <a:schemeClr val="tx1">
              <a:lumMod val="75000"/>
              <a:lumOff val="25000"/>
            </a:schemeClr>
          </a:solidFill>
          <a:latin typeface="+mn-lt"/>
          <a:ea typeface="+mn-ea"/>
          <a:cs typeface="+mn-cs"/>
        </a:defRPr>
      </a:lvl3pPr>
      <a:lvl4pPr marL="1194240" indent="-170662" algn="l" defTabSz="341129"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35369" indent="-170662" algn="l" defTabSz="341129"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76691" indent="-170662" algn="l" defTabSz="341129"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17917" indent="-170662" algn="l" defTabSz="341129"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59142" indent="-170662" algn="l" defTabSz="341129"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00465" indent="-170662" algn="l" defTabSz="341129"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1129" rtl="0" eaLnBrk="1" latinLnBrk="0" hangingPunct="1">
        <a:defRPr sz="1400" kern="1200">
          <a:solidFill>
            <a:schemeClr val="tx1"/>
          </a:solidFill>
          <a:latin typeface="+mn-lt"/>
          <a:ea typeface="+mn-ea"/>
          <a:cs typeface="+mn-cs"/>
        </a:defRPr>
      </a:lvl1pPr>
      <a:lvl2pPr marL="341129" algn="l" defTabSz="341129" rtl="0" eaLnBrk="1" latinLnBrk="0" hangingPunct="1">
        <a:defRPr sz="1400" kern="1200">
          <a:solidFill>
            <a:schemeClr val="tx1"/>
          </a:solidFill>
          <a:latin typeface="+mn-lt"/>
          <a:ea typeface="+mn-ea"/>
          <a:cs typeface="+mn-cs"/>
        </a:defRPr>
      </a:lvl2pPr>
      <a:lvl3pPr marL="682451" algn="l" defTabSz="341129" rtl="0" eaLnBrk="1" latinLnBrk="0" hangingPunct="1">
        <a:defRPr sz="1400" kern="1200">
          <a:solidFill>
            <a:schemeClr val="tx1"/>
          </a:solidFill>
          <a:latin typeface="+mn-lt"/>
          <a:ea typeface="+mn-ea"/>
          <a:cs typeface="+mn-cs"/>
        </a:defRPr>
      </a:lvl3pPr>
      <a:lvl4pPr marL="1023677" algn="l" defTabSz="341129" rtl="0" eaLnBrk="1" latinLnBrk="0" hangingPunct="1">
        <a:defRPr sz="1400" kern="1200">
          <a:solidFill>
            <a:schemeClr val="tx1"/>
          </a:solidFill>
          <a:latin typeface="+mn-lt"/>
          <a:ea typeface="+mn-ea"/>
          <a:cs typeface="+mn-cs"/>
        </a:defRPr>
      </a:lvl4pPr>
      <a:lvl5pPr marL="1364902" algn="l" defTabSz="341129" rtl="0" eaLnBrk="1" latinLnBrk="0" hangingPunct="1">
        <a:defRPr sz="1400" kern="1200">
          <a:solidFill>
            <a:schemeClr val="tx1"/>
          </a:solidFill>
          <a:latin typeface="+mn-lt"/>
          <a:ea typeface="+mn-ea"/>
          <a:cs typeface="+mn-cs"/>
        </a:defRPr>
      </a:lvl5pPr>
      <a:lvl6pPr marL="1706225" algn="l" defTabSz="341129" rtl="0" eaLnBrk="1" latinLnBrk="0" hangingPunct="1">
        <a:defRPr sz="1400" kern="1200">
          <a:solidFill>
            <a:schemeClr val="tx1"/>
          </a:solidFill>
          <a:latin typeface="+mn-lt"/>
          <a:ea typeface="+mn-ea"/>
          <a:cs typeface="+mn-cs"/>
        </a:defRPr>
      </a:lvl6pPr>
      <a:lvl7pPr marL="2047352" algn="l" defTabSz="341129" rtl="0" eaLnBrk="1" latinLnBrk="0" hangingPunct="1">
        <a:defRPr sz="1400" kern="1200">
          <a:solidFill>
            <a:schemeClr val="tx1"/>
          </a:solidFill>
          <a:latin typeface="+mn-lt"/>
          <a:ea typeface="+mn-ea"/>
          <a:cs typeface="+mn-cs"/>
        </a:defRPr>
      </a:lvl7pPr>
      <a:lvl8pPr marL="2388480" algn="l" defTabSz="341129" rtl="0" eaLnBrk="1" latinLnBrk="0" hangingPunct="1">
        <a:defRPr sz="1400" kern="1200">
          <a:solidFill>
            <a:schemeClr val="tx1"/>
          </a:solidFill>
          <a:latin typeface="+mn-lt"/>
          <a:ea typeface="+mn-ea"/>
          <a:cs typeface="+mn-cs"/>
        </a:defRPr>
      </a:lvl8pPr>
      <a:lvl9pPr marL="2729687" algn="l" defTabSz="341129" rtl="0" eaLnBrk="1" latinLnBrk="0" hangingPunct="1">
        <a:defRPr sz="14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2" y="171452"/>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8"/>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708" y="468082"/>
            <a:ext cx="6683765" cy="960668"/>
          </a:xfrm>
          <a:prstGeom prst="rect">
            <a:avLst/>
          </a:prstGeom>
        </p:spPr>
        <p:txBody>
          <a:bodyPr vert="horz" lIns="68351" tIns="34289" rIns="68351" bIns="34289"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68351" tIns="34289" rIns="68351" bIns="342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4597829"/>
            <a:ext cx="859712" cy="277797"/>
          </a:xfrm>
          <a:prstGeom prst="rect">
            <a:avLst/>
          </a:prstGeom>
        </p:spPr>
        <p:txBody>
          <a:bodyPr vert="horz" lIns="68351" tIns="34289" rIns="68351" bIns="34289" rtlCol="0" anchor="ctr"/>
          <a:lstStyle>
            <a:lvl1pPr algn="r">
              <a:defRPr sz="700">
                <a:solidFill>
                  <a:schemeClr val="tx1">
                    <a:tint val="75000"/>
                  </a:schemeClr>
                </a:solidFill>
              </a:defRPr>
            </a:lvl1pPr>
          </a:lstStyle>
          <a:p>
            <a:pPr defTabSz="341525">
              <a:buClrTx/>
            </a:pPr>
            <a:fld id="{458428BD-0D66-469F-A2F3-65E7A4B21726}" type="datetimeFigureOut">
              <a:rPr lang="en-US" kern="1200" smtClean="0">
                <a:solidFill>
                  <a:prstClr val="black">
                    <a:tint val="75000"/>
                  </a:prstClr>
                </a:solidFill>
                <a:latin typeface="Century Gothic"/>
                <a:ea typeface="+mn-ea"/>
              </a:rPr>
              <a:pPr defTabSz="341525">
                <a:buClrTx/>
              </a:pPr>
              <a:t>3/9/2025</a:t>
            </a:fld>
            <a:endParaRPr lang="en-US" kern="1200">
              <a:solidFill>
                <a:prstClr val="black">
                  <a:tint val="75000"/>
                </a:prstClr>
              </a:solidFill>
              <a:latin typeface="Century Gothic"/>
              <a:ea typeface="+mn-ea"/>
            </a:endParaRPr>
          </a:p>
        </p:txBody>
      </p:sp>
      <p:sp>
        <p:nvSpPr>
          <p:cNvPr id="5" name="Footer Placeholder 4"/>
          <p:cNvSpPr>
            <a:spLocks noGrp="1"/>
          </p:cNvSpPr>
          <p:nvPr>
            <p:ph type="ftr" sz="quarter" idx="3"/>
          </p:nvPr>
        </p:nvSpPr>
        <p:spPr>
          <a:xfrm>
            <a:off x="1941987" y="4601856"/>
            <a:ext cx="5714999" cy="273844"/>
          </a:xfrm>
          <a:prstGeom prst="rect">
            <a:avLst/>
          </a:prstGeom>
        </p:spPr>
        <p:txBody>
          <a:bodyPr vert="horz" lIns="68351" tIns="34289" rIns="68351" bIns="34289" rtlCol="0" anchor="ctr"/>
          <a:lstStyle>
            <a:lvl1pPr algn="l">
              <a:defRPr sz="700">
                <a:solidFill>
                  <a:schemeClr val="tx1">
                    <a:tint val="75000"/>
                  </a:schemeClr>
                </a:solidFill>
              </a:defRPr>
            </a:lvl1pPr>
          </a:lstStyle>
          <a:p>
            <a:pPr defTabSz="341525">
              <a:buClrTx/>
            </a:pPr>
            <a:endParaRPr lang="en-US" kern="1200">
              <a:solidFill>
                <a:prstClr val="black">
                  <a:tint val="75000"/>
                </a:prstClr>
              </a:solidFill>
              <a:latin typeface="Century Gothic"/>
              <a:ea typeface="+mn-ea"/>
            </a:endParaRPr>
          </a:p>
        </p:txBody>
      </p:sp>
      <p:sp>
        <p:nvSpPr>
          <p:cNvPr id="6" name="Slide Number Placeholder 5"/>
          <p:cNvSpPr>
            <a:spLocks noGrp="1"/>
          </p:cNvSpPr>
          <p:nvPr>
            <p:ph type="sldNum" sz="quarter" idx="4"/>
          </p:nvPr>
        </p:nvSpPr>
        <p:spPr bwMode="gray">
          <a:xfrm>
            <a:off x="398868" y="590838"/>
            <a:ext cx="584825" cy="273844"/>
          </a:xfrm>
          <a:prstGeom prst="rect">
            <a:avLst/>
          </a:prstGeom>
        </p:spPr>
        <p:txBody>
          <a:bodyPr vert="horz" lIns="68351" tIns="34289" rIns="68351" bIns="34289" rtlCol="0" anchor="ctr"/>
          <a:lstStyle>
            <a:lvl1pPr algn="r">
              <a:defRPr sz="1500">
                <a:solidFill>
                  <a:srgbClr val="FEFFFF"/>
                </a:solidFill>
              </a:defRPr>
            </a:lvl1pPr>
          </a:lstStyle>
          <a:p>
            <a:pPr defTabSz="341525">
              <a:buClrTx/>
            </a:pPr>
            <a:fld id="{B9252FE5-4D45-465A-8C58-4B3D699B720D}" type="slidenum">
              <a:rPr lang="en-US" kern="1200" smtClean="0">
                <a:latin typeface="Century Gothic"/>
                <a:ea typeface="+mn-ea"/>
              </a:rPr>
              <a:pPr defTabSz="341525">
                <a:buClrTx/>
              </a:pPr>
              <a:t>‹#›</a:t>
            </a:fld>
            <a:endParaRPr lang="en-US" kern="1200">
              <a:latin typeface="Century Gothic"/>
              <a:ea typeface="+mn-ea"/>
            </a:endParaRPr>
          </a:p>
        </p:txBody>
      </p:sp>
    </p:spTree>
    <p:extLst>
      <p:ext uri="{BB962C8B-B14F-4D97-AF65-F5344CB8AC3E}">
        <p14:creationId xmlns:p14="http://schemas.microsoft.com/office/powerpoint/2010/main" val="3148125229"/>
      </p:ext>
    </p:extLst>
  </p:cSld>
  <p:clrMap bg1="lt1" tx1="dk1" bg2="lt2" tx2="dk2" accent1="accent1" accent2="accent2" accent3="accent3" accent4="accent4" accent5="accent5" accent6="accent6" hlink="hlink" folHlink="folHlink"/>
  <p:sldLayoutIdLst>
    <p:sldLayoutId id="2147484780" r:id="rId1"/>
    <p:sldLayoutId id="2147484781" r:id="rId2"/>
    <p:sldLayoutId id="2147484782" r:id="rId3"/>
    <p:sldLayoutId id="2147484783" r:id="rId4"/>
    <p:sldLayoutId id="2147484784" r:id="rId5"/>
    <p:sldLayoutId id="2147484785" r:id="rId6"/>
    <p:sldLayoutId id="2147484786" r:id="rId7"/>
    <p:sldLayoutId id="2147484787" r:id="rId8"/>
    <p:sldLayoutId id="2147484788" r:id="rId9"/>
    <p:sldLayoutId id="2147484789" r:id="rId10"/>
    <p:sldLayoutId id="2147484790" r:id="rId11"/>
    <p:sldLayoutId id="2147484791" r:id="rId12"/>
    <p:sldLayoutId id="2147484792" r:id="rId13"/>
    <p:sldLayoutId id="2147484793" r:id="rId14"/>
    <p:sldLayoutId id="2147484794" r:id="rId15"/>
    <p:sldLayoutId id="2147484795" r:id="rId16"/>
  </p:sldLayoutIdLst>
  <p:txStyles>
    <p:titleStyle>
      <a:lvl1pPr algn="l" defTabSz="341525"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6256" indent="-256256" algn="l" defTabSz="341525" rtl="0" eaLnBrk="1" latinLnBrk="0" hangingPunct="1">
        <a:spcBef>
          <a:spcPts val="75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1pPr>
      <a:lvl2pPr marL="555071" indent="-213548" algn="l" defTabSz="341525"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4036" indent="-170838" algn="l" defTabSz="341525" rtl="0" eaLnBrk="1" latinLnBrk="0" hangingPunct="1">
        <a:spcBef>
          <a:spcPts val="750"/>
        </a:spcBef>
        <a:spcAft>
          <a:spcPts val="0"/>
        </a:spcAft>
        <a:buClr>
          <a:schemeClr val="accent1"/>
        </a:buClr>
        <a:buFont typeface="Wingdings 3" charset="2"/>
        <a:buChar char=""/>
        <a:defRPr sz="1100" kern="1200">
          <a:solidFill>
            <a:schemeClr val="tx1">
              <a:lumMod val="75000"/>
              <a:lumOff val="25000"/>
            </a:schemeClr>
          </a:solidFill>
          <a:latin typeface="+mn-lt"/>
          <a:ea typeface="+mn-ea"/>
          <a:cs typeface="+mn-cs"/>
        </a:defRPr>
      </a:lvl3pPr>
      <a:lvl4pPr marL="1195560" indent="-170838" algn="l" defTabSz="341525"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37085" indent="-170838" algn="l" defTabSz="341525"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78759" indent="-170838" algn="l" defTabSz="341525"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0359" indent="-170838" algn="l" defTabSz="341525"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61958" indent="-170838" algn="l" defTabSz="341525"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03633" indent="-170838" algn="l" defTabSz="341525"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1525" rtl="0" eaLnBrk="1" latinLnBrk="0" hangingPunct="1">
        <a:defRPr sz="1400" kern="1200">
          <a:solidFill>
            <a:schemeClr val="tx1"/>
          </a:solidFill>
          <a:latin typeface="+mn-lt"/>
          <a:ea typeface="+mn-ea"/>
          <a:cs typeface="+mn-cs"/>
        </a:defRPr>
      </a:lvl1pPr>
      <a:lvl2pPr marL="341525" algn="l" defTabSz="341525" rtl="0" eaLnBrk="1" latinLnBrk="0" hangingPunct="1">
        <a:defRPr sz="1400" kern="1200">
          <a:solidFill>
            <a:schemeClr val="tx1"/>
          </a:solidFill>
          <a:latin typeface="+mn-lt"/>
          <a:ea typeface="+mn-ea"/>
          <a:cs typeface="+mn-cs"/>
        </a:defRPr>
      </a:lvl2pPr>
      <a:lvl3pPr marL="683199" algn="l" defTabSz="341525" rtl="0" eaLnBrk="1" latinLnBrk="0" hangingPunct="1">
        <a:defRPr sz="1400" kern="1200">
          <a:solidFill>
            <a:schemeClr val="tx1"/>
          </a:solidFill>
          <a:latin typeface="+mn-lt"/>
          <a:ea typeface="+mn-ea"/>
          <a:cs typeface="+mn-cs"/>
        </a:defRPr>
      </a:lvl3pPr>
      <a:lvl4pPr marL="1024799" algn="l" defTabSz="341525" rtl="0" eaLnBrk="1" latinLnBrk="0" hangingPunct="1">
        <a:defRPr sz="1400" kern="1200">
          <a:solidFill>
            <a:schemeClr val="tx1"/>
          </a:solidFill>
          <a:latin typeface="+mn-lt"/>
          <a:ea typeface="+mn-ea"/>
          <a:cs typeface="+mn-cs"/>
        </a:defRPr>
      </a:lvl4pPr>
      <a:lvl5pPr marL="1366398" algn="l" defTabSz="341525" rtl="0" eaLnBrk="1" latinLnBrk="0" hangingPunct="1">
        <a:defRPr sz="1400" kern="1200">
          <a:solidFill>
            <a:schemeClr val="tx1"/>
          </a:solidFill>
          <a:latin typeface="+mn-lt"/>
          <a:ea typeface="+mn-ea"/>
          <a:cs typeface="+mn-cs"/>
        </a:defRPr>
      </a:lvl5pPr>
      <a:lvl6pPr marL="1708073" algn="l" defTabSz="341525" rtl="0" eaLnBrk="1" latinLnBrk="0" hangingPunct="1">
        <a:defRPr sz="1400" kern="1200">
          <a:solidFill>
            <a:schemeClr val="tx1"/>
          </a:solidFill>
          <a:latin typeface="+mn-lt"/>
          <a:ea typeface="+mn-ea"/>
          <a:cs typeface="+mn-cs"/>
        </a:defRPr>
      </a:lvl6pPr>
      <a:lvl7pPr marL="2049596" algn="l" defTabSz="341525" rtl="0" eaLnBrk="1" latinLnBrk="0" hangingPunct="1">
        <a:defRPr sz="1400" kern="1200">
          <a:solidFill>
            <a:schemeClr val="tx1"/>
          </a:solidFill>
          <a:latin typeface="+mn-lt"/>
          <a:ea typeface="+mn-ea"/>
          <a:cs typeface="+mn-cs"/>
        </a:defRPr>
      </a:lvl7pPr>
      <a:lvl8pPr marL="2391120" algn="l" defTabSz="341525" rtl="0" eaLnBrk="1" latinLnBrk="0" hangingPunct="1">
        <a:defRPr sz="1400" kern="1200">
          <a:solidFill>
            <a:schemeClr val="tx1"/>
          </a:solidFill>
          <a:latin typeface="+mn-lt"/>
          <a:ea typeface="+mn-ea"/>
          <a:cs typeface="+mn-cs"/>
        </a:defRPr>
      </a:lvl8pPr>
      <a:lvl9pPr marL="2732679" algn="l" defTabSz="341525" rtl="0" eaLnBrk="1" latinLnBrk="0" hangingPunct="1">
        <a:defRPr sz="14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pPr defTabSz="342137">
              <a:buClrTx/>
            </a:pPr>
            <a:fld id="{00000000-1234-1234-1234-123412341234}" type="slidenum">
              <a:rPr lang="en" kern="1200" smtClean="0">
                <a:solidFill>
                  <a:srgbClr val="FFFFFF"/>
                </a:solidFill>
              </a:rPr>
              <a:pPr defTabSz="342137">
                <a:buClrTx/>
              </a:pPr>
              <a:t>‹#›</a:t>
            </a:fld>
            <a:endParaRPr lang="en" kern="1200">
              <a:solidFill>
                <a:srgbClr val="FFFFFF"/>
              </a:solidFill>
            </a:endParaRPr>
          </a:p>
        </p:txBody>
      </p:sp>
    </p:spTree>
    <p:extLst>
      <p:ext uri="{BB962C8B-B14F-4D97-AF65-F5344CB8AC3E}">
        <p14:creationId xmlns:p14="http://schemas.microsoft.com/office/powerpoint/2010/main" val="1659604414"/>
      </p:ext>
    </p:extLst>
  </p:cSld>
  <p:clrMap bg1="lt1" tx1="dk1" bg2="dk2" tx2="lt2" accent1="accent1" accent2="accent2" accent3="accent3" accent4="accent4" accent5="accent5" accent6="accent6" hlink="hlink" folHlink="folHlink"/>
  <p:sldLayoutIdLst>
    <p:sldLayoutId id="2147484797" r:id="rId1"/>
    <p:sldLayoutId id="2147484798" r:id="rId2"/>
    <p:sldLayoutId id="2147484799" r:id="rId3"/>
    <p:sldLayoutId id="2147484800" r:id="rId4"/>
    <p:sldLayoutId id="2147484801" r:id="rId5"/>
    <p:sldLayoutId id="2147484802" r:id="rId6"/>
    <p:sldLayoutId id="2147484803" r:id="rId7"/>
    <p:sldLayoutId id="2147484804" r:id="rId8"/>
    <p:sldLayoutId id="2147484805" r:id="rId9"/>
    <p:sldLayoutId id="2147484806"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pPr defTabSz="342218">
              <a:buClrTx/>
            </a:pPr>
            <a:fld id="{00000000-1234-1234-1234-123412341234}" type="slidenum">
              <a:rPr lang="en" kern="1200" smtClean="0">
                <a:solidFill>
                  <a:srgbClr val="FFFFFF"/>
                </a:solidFill>
              </a:rPr>
              <a:pPr defTabSz="342218">
                <a:buClrTx/>
              </a:pPr>
              <a:t>‹#›</a:t>
            </a:fld>
            <a:endParaRPr lang="en" kern="1200">
              <a:solidFill>
                <a:srgbClr val="FFFFFF"/>
              </a:solidFill>
            </a:endParaRPr>
          </a:p>
        </p:txBody>
      </p:sp>
    </p:spTree>
    <p:extLst>
      <p:ext uri="{BB962C8B-B14F-4D97-AF65-F5344CB8AC3E}">
        <p14:creationId xmlns:p14="http://schemas.microsoft.com/office/powerpoint/2010/main" val="228177360"/>
      </p:ext>
    </p:extLst>
  </p:cSld>
  <p:clrMap bg1="lt1" tx1="dk1" bg2="dk2" tx2="lt2" accent1="accent1" accent2="accent2" accent3="accent3" accent4="accent4" accent5="accent5" accent6="accent6" hlink="hlink" folHlink="folHlink"/>
  <p:sldLayoutIdLst>
    <p:sldLayoutId id="2147484808" r:id="rId1"/>
    <p:sldLayoutId id="2147484809" r:id="rId2"/>
    <p:sldLayoutId id="2147484810" r:id="rId3"/>
    <p:sldLayoutId id="2147484811" r:id="rId4"/>
    <p:sldLayoutId id="2147484812" r:id="rId5"/>
    <p:sldLayoutId id="2147484813" r:id="rId6"/>
    <p:sldLayoutId id="2147484814" r:id="rId7"/>
    <p:sldLayoutId id="2147484815" r:id="rId8"/>
    <p:sldLayoutId id="2147484816" r:id="rId9"/>
    <p:sldLayoutId id="214748481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7"/>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54" y="514377"/>
            <a:ext cx="7514035" cy="1314449"/>
          </a:xfrm>
          <a:prstGeom prst="rect">
            <a:avLst/>
          </a:prstGeom>
          <a:effectLst/>
        </p:spPr>
        <p:txBody>
          <a:bodyPr vert="horz" lIns="68541" tIns="34289" rIns="68541" bIns="34289"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54" y="2000276"/>
            <a:ext cx="7514035" cy="2343151"/>
          </a:xfrm>
          <a:prstGeom prst="rect">
            <a:avLst/>
          </a:prstGeom>
        </p:spPr>
        <p:txBody>
          <a:bodyPr vert="horz" lIns="68541" tIns="34289" rIns="68541" bIns="34289"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541" tIns="34289" rIns="68541" bIns="34289" rtlCol="0" anchor="ctr"/>
          <a:lstStyle>
            <a:lvl1pPr algn="r">
              <a:defRPr sz="800" b="0" i="0">
                <a:solidFill>
                  <a:schemeClr val="tx1"/>
                </a:solidFill>
                <a:effectLst/>
                <a:latin typeface="+mn-lt"/>
              </a:defRPr>
            </a:lvl1pPr>
          </a:lstStyle>
          <a:p>
            <a:pPr defTabSz="342668">
              <a:buClrTx/>
            </a:pPr>
            <a:fld id="{BCE3427B-08FF-4833-8747-9F5138F6C7F3}" type="datetimeFigureOut">
              <a:rPr lang="en-US" kern="1200" smtClean="0">
                <a:solidFill>
                  <a:prstClr val="black"/>
                </a:solidFill>
                <a:ea typeface="+mn-ea"/>
                <a:cs typeface="+mn-cs"/>
              </a:rPr>
              <a:pPr defTabSz="342668">
                <a:buClrTx/>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36" y="4412457"/>
            <a:ext cx="5313133" cy="273844"/>
          </a:xfrm>
          <a:prstGeom prst="rect">
            <a:avLst/>
          </a:prstGeom>
        </p:spPr>
        <p:txBody>
          <a:bodyPr vert="horz" lIns="68541" tIns="34289" rIns="68541" bIns="34289" rtlCol="0" anchor="ctr"/>
          <a:lstStyle>
            <a:lvl1pPr algn="l">
              <a:defRPr sz="800" b="0" i="0">
                <a:solidFill>
                  <a:schemeClr val="tx1"/>
                </a:solidFill>
                <a:effectLst/>
                <a:latin typeface="+mn-lt"/>
              </a:defRPr>
            </a:lvl1pPr>
          </a:lstStyle>
          <a:p>
            <a:pPr defTabSz="342668">
              <a:buClrTx/>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3919" y="4412457"/>
            <a:ext cx="413375" cy="273844"/>
          </a:xfrm>
          <a:prstGeom prst="rect">
            <a:avLst/>
          </a:prstGeom>
        </p:spPr>
        <p:txBody>
          <a:bodyPr vert="horz" lIns="68541" tIns="34289" rIns="68541" bIns="34289" rtlCol="0" anchor="ctr"/>
          <a:lstStyle>
            <a:lvl1pPr algn="r">
              <a:defRPr sz="800" b="0" i="0">
                <a:solidFill>
                  <a:schemeClr val="tx1"/>
                </a:solidFill>
                <a:effectLst/>
                <a:latin typeface="+mn-lt"/>
              </a:defRPr>
            </a:lvl1pPr>
          </a:lstStyle>
          <a:p>
            <a:pPr defTabSz="342668">
              <a:buClrTx/>
            </a:pPr>
            <a:fld id="{0FA8AC1D-38D0-44A8-A16F-6A09EDF91334}" type="slidenum">
              <a:rPr lang="en-US" kern="1200" smtClean="0">
                <a:solidFill>
                  <a:prstClr val="black"/>
                </a:solidFill>
                <a:ea typeface="+mn-ea"/>
                <a:cs typeface="+mn-cs"/>
              </a:rPr>
              <a:pPr defTabSz="342668">
                <a:buClrTx/>
              </a:pPr>
              <a:t>‹#›</a:t>
            </a:fld>
            <a:endParaRPr lang="en-US" kern="1200">
              <a:solidFill>
                <a:prstClr val="black"/>
              </a:solidFill>
              <a:ea typeface="+mn-ea"/>
              <a:cs typeface="+mn-cs"/>
            </a:endParaRPr>
          </a:p>
        </p:txBody>
      </p:sp>
    </p:spTree>
    <p:extLst>
      <p:ext uri="{BB962C8B-B14F-4D97-AF65-F5344CB8AC3E}">
        <p14:creationId xmlns:p14="http://schemas.microsoft.com/office/powerpoint/2010/main" val="1424141526"/>
      </p:ext>
    </p:extLst>
  </p:cSld>
  <p:clrMap bg1="lt1" tx1="dk1" bg2="lt2" tx2="dk2" accent1="accent1" accent2="accent2" accent3="accent3" accent4="accent4" accent5="accent5" accent6="accent6" hlink="hlink" folHlink="folHlink"/>
  <p:sldLayoutIdLst>
    <p:sldLayoutId id="2147484819" r:id="rId1"/>
    <p:sldLayoutId id="2147484820" r:id="rId2"/>
    <p:sldLayoutId id="2147484821" r:id="rId3"/>
    <p:sldLayoutId id="2147484822" r:id="rId4"/>
    <p:sldLayoutId id="2147484823" r:id="rId5"/>
    <p:sldLayoutId id="2147484824" r:id="rId6"/>
    <p:sldLayoutId id="2147484825" r:id="rId7"/>
    <p:sldLayoutId id="2147484826" r:id="rId8"/>
    <p:sldLayoutId id="2147484827" r:id="rId9"/>
    <p:sldLayoutId id="2147484828" r:id="rId10"/>
    <p:sldLayoutId id="2147484829" r:id="rId11"/>
    <p:sldLayoutId id="2147484830" r:id="rId12"/>
    <p:sldLayoutId id="2147484831" r:id="rId13"/>
    <p:sldLayoutId id="2147484832" r:id="rId14"/>
    <p:sldLayoutId id="2147484833" r:id="rId15"/>
    <p:sldLayoutId id="2147484834" r:id="rId16"/>
    <p:sldLayoutId id="2147484835" r:id="rId17"/>
  </p:sldLayoutIdLst>
  <p:txStyles>
    <p:titleStyle>
      <a:lvl1pPr algn="ctr" defTabSz="342668"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183" indent="-214183" algn="l" defTabSz="342668"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6849" indent="-214183" algn="l" defTabSz="342668"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899528" indent="-214183" algn="l" defTabSz="342668"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6534" indent="-128510" algn="l" defTabSz="342668"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499213" indent="-128510" algn="l" defTabSz="342668"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84728" indent="-171346" algn="l" defTabSz="342668"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27407" indent="-171346" algn="l" defTabSz="342668"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70086" indent="-171346" algn="l" defTabSz="342668"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12777" indent="-171346" algn="l" defTabSz="342668"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2668" rtl="0" eaLnBrk="1" latinLnBrk="0" hangingPunct="1">
        <a:defRPr sz="1400" kern="1200">
          <a:solidFill>
            <a:schemeClr val="tx1"/>
          </a:solidFill>
          <a:latin typeface="+mn-lt"/>
          <a:ea typeface="+mn-ea"/>
          <a:cs typeface="+mn-cs"/>
        </a:defRPr>
      </a:lvl1pPr>
      <a:lvl2pPr marL="342668" algn="l" defTabSz="342668" rtl="0" eaLnBrk="1" latinLnBrk="0" hangingPunct="1">
        <a:defRPr sz="1400" kern="1200">
          <a:solidFill>
            <a:schemeClr val="tx1"/>
          </a:solidFill>
          <a:latin typeface="+mn-lt"/>
          <a:ea typeface="+mn-ea"/>
          <a:cs typeface="+mn-cs"/>
        </a:defRPr>
      </a:lvl2pPr>
      <a:lvl3pPr marL="685358" algn="l" defTabSz="342668" rtl="0" eaLnBrk="1" latinLnBrk="0" hangingPunct="1">
        <a:defRPr sz="1400" kern="1200">
          <a:solidFill>
            <a:schemeClr val="tx1"/>
          </a:solidFill>
          <a:latin typeface="+mn-lt"/>
          <a:ea typeface="+mn-ea"/>
          <a:cs typeface="+mn-cs"/>
        </a:defRPr>
      </a:lvl3pPr>
      <a:lvl4pPr marL="1028037" algn="l" defTabSz="342668" rtl="0" eaLnBrk="1" latinLnBrk="0" hangingPunct="1">
        <a:defRPr sz="1400" kern="1200">
          <a:solidFill>
            <a:schemeClr val="tx1"/>
          </a:solidFill>
          <a:latin typeface="+mn-lt"/>
          <a:ea typeface="+mn-ea"/>
          <a:cs typeface="+mn-cs"/>
        </a:defRPr>
      </a:lvl4pPr>
      <a:lvl5pPr marL="1370716" algn="l" defTabSz="342668" rtl="0" eaLnBrk="1" latinLnBrk="0" hangingPunct="1">
        <a:defRPr sz="1400" kern="1200">
          <a:solidFill>
            <a:schemeClr val="tx1"/>
          </a:solidFill>
          <a:latin typeface="+mn-lt"/>
          <a:ea typeface="+mn-ea"/>
          <a:cs typeface="+mn-cs"/>
        </a:defRPr>
      </a:lvl5pPr>
      <a:lvl6pPr marL="1713407" algn="l" defTabSz="342668" rtl="0" eaLnBrk="1" latinLnBrk="0" hangingPunct="1">
        <a:defRPr sz="1400" kern="1200">
          <a:solidFill>
            <a:schemeClr val="tx1"/>
          </a:solidFill>
          <a:latin typeface="+mn-lt"/>
          <a:ea typeface="+mn-ea"/>
          <a:cs typeface="+mn-cs"/>
        </a:defRPr>
      </a:lvl6pPr>
      <a:lvl7pPr marL="2056073" algn="l" defTabSz="342668" rtl="0" eaLnBrk="1" latinLnBrk="0" hangingPunct="1">
        <a:defRPr sz="1400" kern="1200">
          <a:solidFill>
            <a:schemeClr val="tx1"/>
          </a:solidFill>
          <a:latin typeface="+mn-lt"/>
          <a:ea typeface="+mn-ea"/>
          <a:cs typeface="+mn-cs"/>
        </a:defRPr>
      </a:lvl7pPr>
      <a:lvl8pPr marL="2398740" algn="l" defTabSz="342668" rtl="0" eaLnBrk="1" latinLnBrk="0" hangingPunct="1">
        <a:defRPr sz="1400" kern="1200">
          <a:solidFill>
            <a:schemeClr val="tx1"/>
          </a:solidFill>
          <a:latin typeface="+mn-lt"/>
          <a:ea typeface="+mn-ea"/>
          <a:cs typeface="+mn-cs"/>
        </a:defRPr>
      </a:lvl8pPr>
      <a:lvl9pPr marL="2741408" algn="l" defTabSz="342668" rtl="0" eaLnBrk="1" latinLnBrk="0" hangingPunct="1">
        <a:defRPr sz="14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0"/>
            <a:ext cx="1827610" cy="51435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34" y="514351"/>
            <a:ext cx="7514035" cy="1314449"/>
          </a:xfrm>
          <a:prstGeom prst="rect">
            <a:avLst/>
          </a:prstGeom>
          <a:effectLst/>
        </p:spPr>
        <p:txBody>
          <a:bodyPr vert="horz" lIns="68580" tIns="34290" rIns="68580" bIns="3429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33" y="2000250"/>
            <a:ext cx="7514035" cy="2343151"/>
          </a:xfrm>
          <a:prstGeom prst="rect">
            <a:avLst/>
          </a:prstGeom>
        </p:spPr>
        <p:txBody>
          <a:bodyPr vert="horz" lIns="68580" tIns="34290" rIns="68580" bIns="3429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9492" y="4412457"/>
            <a:ext cx="857250" cy="273844"/>
          </a:xfrm>
          <a:prstGeom prst="rect">
            <a:avLst/>
          </a:prstGeom>
        </p:spPr>
        <p:txBody>
          <a:bodyPr vert="horz" lIns="68580" tIns="34290" rIns="68580" bIns="34290" rtlCol="0" anchor="ctr"/>
          <a:lstStyle>
            <a:lvl1pPr algn="r">
              <a:defRPr sz="800" b="0" i="0">
                <a:solidFill>
                  <a:schemeClr val="tx1"/>
                </a:solidFill>
                <a:effectLst/>
                <a:latin typeface="+mn-lt"/>
              </a:defRPr>
            </a:lvl1pPr>
          </a:lstStyle>
          <a:p>
            <a:pPr defTabSz="342900">
              <a:buClrTx/>
              <a:buFontTx/>
              <a:buNone/>
            </a:pPr>
            <a:fld id="{BCE3427B-08FF-4833-8747-9F5138F6C7F3}" type="datetimeFigureOut">
              <a:rPr lang="en-US" kern="1200" smtClean="0">
                <a:solidFill>
                  <a:prstClr val="black"/>
                </a:solidFill>
                <a:ea typeface="+mn-ea"/>
                <a:cs typeface="+mn-cs"/>
              </a:rPr>
              <a:pPr defTabSz="342900">
                <a:buClrTx/>
                <a:buFontTx/>
                <a:buNone/>
              </a:pPr>
              <a:t>3/9/2025</a:t>
            </a:fld>
            <a:endParaRPr lang="en-US" kern="1200">
              <a:solidFill>
                <a:prstClr val="black"/>
              </a:solidFill>
              <a:ea typeface="+mn-ea"/>
              <a:cs typeface="+mn-cs"/>
            </a:endParaRPr>
          </a:p>
        </p:txBody>
      </p:sp>
      <p:sp>
        <p:nvSpPr>
          <p:cNvPr id="5" name="Footer Placeholder 4"/>
          <p:cNvSpPr>
            <a:spLocks noGrp="1"/>
          </p:cNvSpPr>
          <p:nvPr>
            <p:ph type="ftr" sz="quarter" idx="3"/>
          </p:nvPr>
        </p:nvSpPr>
        <p:spPr>
          <a:xfrm>
            <a:off x="1929210" y="4412457"/>
            <a:ext cx="5313133" cy="273844"/>
          </a:xfrm>
          <a:prstGeom prst="rect">
            <a:avLst/>
          </a:prstGeom>
        </p:spPr>
        <p:txBody>
          <a:bodyPr vert="horz" lIns="68580" tIns="34290" rIns="68580" bIns="34290" rtlCol="0" anchor="ctr"/>
          <a:lstStyle>
            <a:lvl1pPr algn="l">
              <a:defRPr sz="800" b="0" i="0">
                <a:solidFill>
                  <a:schemeClr val="tx1"/>
                </a:solidFill>
                <a:effectLst/>
                <a:latin typeface="+mn-lt"/>
              </a:defRPr>
            </a:lvl1pPr>
          </a:lstStyle>
          <a:p>
            <a:pPr defTabSz="342900">
              <a:buClrTx/>
              <a:buFontTx/>
              <a:buNone/>
            </a:pPr>
            <a:endParaRPr lang="en-US" kern="1200">
              <a:solidFill>
                <a:prstClr val="black"/>
              </a:solidFill>
              <a:ea typeface="+mn-ea"/>
              <a:cs typeface="+mn-cs"/>
            </a:endParaRPr>
          </a:p>
        </p:txBody>
      </p:sp>
      <p:sp>
        <p:nvSpPr>
          <p:cNvPr id="6" name="Slide Number Placeholder 5"/>
          <p:cNvSpPr>
            <a:spLocks noGrp="1"/>
          </p:cNvSpPr>
          <p:nvPr>
            <p:ph type="sldNum" sz="quarter" idx="4"/>
          </p:nvPr>
        </p:nvSpPr>
        <p:spPr>
          <a:xfrm>
            <a:off x="8213893" y="4412457"/>
            <a:ext cx="413375" cy="273844"/>
          </a:xfrm>
          <a:prstGeom prst="rect">
            <a:avLst/>
          </a:prstGeom>
        </p:spPr>
        <p:txBody>
          <a:bodyPr vert="horz" lIns="68580" tIns="34290" rIns="68580" bIns="34290" rtlCol="0" anchor="ctr"/>
          <a:lstStyle>
            <a:lvl1pPr algn="r">
              <a:defRPr sz="800" b="0" i="0">
                <a:solidFill>
                  <a:schemeClr val="tx1"/>
                </a:solidFill>
                <a:effectLst/>
                <a:latin typeface="+mn-lt"/>
              </a:defRPr>
            </a:lvl1pPr>
          </a:lstStyle>
          <a:p>
            <a:pPr defTabSz="342900">
              <a:buClrTx/>
              <a:buFontTx/>
              <a:buNone/>
            </a:pPr>
            <a:fld id="{0FA8AC1D-38D0-44A8-A16F-6A09EDF91334}" type="slidenum">
              <a:rPr lang="en-US" kern="1200" smtClean="0">
                <a:solidFill>
                  <a:prstClr val="black"/>
                </a:solidFill>
                <a:ea typeface="+mn-ea"/>
                <a:cs typeface="+mn-cs"/>
              </a:rPr>
              <a:pPr defTabSz="342900">
                <a:buClrTx/>
                <a:buFontTx/>
                <a:buNone/>
              </a:pPr>
              <a:t>‹#›</a:t>
            </a:fld>
            <a:endParaRPr lang="en-US" kern="1200">
              <a:solidFill>
                <a:prstClr val="black"/>
              </a:solidFill>
              <a:ea typeface="+mn-ea"/>
              <a:cs typeface="+mn-cs"/>
            </a:endParaRPr>
          </a:p>
        </p:txBody>
      </p:sp>
    </p:spTree>
    <p:extLst>
      <p:ext uri="{BB962C8B-B14F-4D97-AF65-F5344CB8AC3E}">
        <p14:creationId xmlns:p14="http://schemas.microsoft.com/office/powerpoint/2010/main" val="1724946577"/>
      </p:ext>
    </p:extLst>
  </p:cSld>
  <p:clrMap bg1="lt1" tx1="dk1" bg2="lt2" tx2="dk2" accent1="accent1" accent2="accent2" accent3="accent3" accent4="accent4" accent5="accent5" accent6="accent6"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 id="2147484848" r:id="rId12"/>
    <p:sldLayoutId id="2147484849" r:id="rId13"/>
    <p:sldLayoutId id="2147484850" r:id="rId14"/>
    <p:sldLayoutId id="2147484851" r:id="rId15"/>
    <p:sldLayoutId id="2147484852" r:id="rId16"/>
    <p:sldLayoutId id="2147484853" r:id="rId17"/>
  </p:sldLayoutIdLst>
  <p:txStyles>
    <p:titleStyle>
      <a:lvl1pPr algn="ctr" defTabSz="342900"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lumMod val="75000"/>
          </a:schemeClr>
        </a:buClr>
        <a:buSzPct val="145000"/>
        <a:buFont typeface="Arial"/>
        <a:buChar char="•"/>
        <a:defRPr sz="1100" kern="1200" cap="none">
          <a:solidFill>
            <a:schemeClr val="tx1"/>
          </a:solidFill>
          <a:effectLst/>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1pPr>
            <a:lvl2pPr lvl="1">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2pPr>
            <a:lvl3pPr lvl="2">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3pPr>
            <a:lvl4pPr lvl="3">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4pPr>
            <a:lvl5pPr lvl="4">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5pPr>
            <a:lvl6pPr lvl="5">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6pPr>
            <a:lvl7pPr lvl="6">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7pPr>
            <a:lvl8pPr lvl="7">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8pPr>
            <a:lvl9pPr lvl="8">
              <a:spcBef>
                <a:spcPts val="0"/>
              </a:spcBef>
              <a:spcAft>
                <a:spcPts val="0"/>
              </a:spcAft>
              <a:buClr>
                <a:srgbClr val="134F5C"/>
              </a:buClr>
              <a:buSzPts val="2800"/>
              <a:buFont typeface="Barlow Semi Condensed SemiBold"/>
              <a:buNone/>
              <a:defRPr sz="2800">
                <a:solidFill>
                  <a:srgbClr val="134F5C"/>
                </a:solidFill>
                <a:latin typeface="Barlow Semi Condensed SemiBold"/>
                <a:ea typeface="Barlow Semi Condensed SemiBold"/>
                <a:cs typeface="Barlow Semi Condensed SemiBold"/>
                <a:sym typeface="Barlow Semi Condensed Semi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Maven Pro"/>
              <a:buChar char="●"/>
              <a:defRPr sz="1800">
                <a:solidFill>
                  <a:schemeClr val="dk1"/>
                </a:solidFill>
                <a:latin typeface="Maven Pro"/>
                <a:ea typeface="Maven Pro"/>
                <a:cs typeface="Maven Pro"/>
                <a:sym typeface="Maven Pro"/>
              </a:defRPr>
            </a:lvl1pPr>
            <a:lvl2pPr marL="914400" lvl="1"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2pPr>
            <a:lvl3pPr marL="1371600" lvl="2"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3pPr>
            <a:lvl4pPr marL="1828800" lvl="3"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4pPr>
            <a:lvl5pPr marL="2286000" lvl="4"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5pPr>
            <a:lvl6pPr marL="2743200" lvl="5"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6pPr>
            <a:lvl7pPr marL="3200400" lvl="6"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7pPr>
            <a:lvl8pPr marL="3657600" lvl="7" indent="-317500">
              <a:lnSpc>
                <a:spcPct val="115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8pPr>
            <a:lvl9pPr marL="4114800" lvl="8" indent="-317500">
              <a:lnSpc>
                <a:spcPct val="115000"/>
              </a:lnSpc>
              <a:spcBef>
                <a:spcPts val="1600"/>
              </a:spcBef>
              <a:spcAft>
                <a:spcPts val="1600"/>
              </a:spcAft>
              <a:buClr>
                <a:schemeClr val="dk1"/>
              </a:buClr>
              <a:buSzPts val="1400"/>
              <a:buFont typeface="Maven Pro"/>
              <a:buChar char="■"/>
              <a:defRPr>
                <a:solidFill>
                  <a:schemeClr val="dk1"/>
                </a:solidFill>
                <a:latin typeface="Maven Pro"/>
                <a:ea typeface="Maven Pro"/>
                <a:cs typeface="Maven Pro"/>
                <a:sym typeface="Maven Pro"/>
              </a:defRPr>
            </a:lvl9pPr>
          </a:lstStyle>
          <a:p>
            <a:endParaRPr/>
          </a:p>
        </p:txBody>
      </p:sp>
    </p:spTree>
    <p:extLst>
      <p:ext uri="{BB962C8B-B14F-4D97-AF65-F5344CB8AC3E}">
        <p14:creationId xmlns:p14="http://schemas.microsoft.com/office/powerpoint/2010/main" val="587475077"/>
      </p:ext>
    </p:extLst>
  </p:cSld>
  <p:clrMap bg1="lt1" tx1="dk1" bg2="dk2" tx2="lt2" accent1="accent1" accent2="accent2" accent3="accent3" accent4="accent4" accent5="accent5" accent6="accent6" hlink="hlink" folHlink="folHlink"/>
  <p:sldLayoutIdLst>
    <p:sldLayoutId id="2147484855" r:id="rId1"/>
    <p:sldLayoutId id="2147484856" r:id="rId2"/>
    <p:sldLayoutId id="2147484857" r:id="rId3"/>
    <p:sldLayoutId id="2147484858" r:id="rId4"/>
    <p:sldLayoutId id="2147484859" r:id="rId5"/>
    <p:sldLayoutId id="2147484860" r:id="rId6"/>
    <p:sldLayoutId id="2147484861" r:id="rId7"/>
    <p:sldLayoutId id="2147484862" r:id="rId8"/>
    <p:sldLayoutId id="2147484863" r:id="rId9"/>
    <p:sldLayoutId id="2147484864"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eem Kufi"/>
              <a:buNone/>
              <a:defRPr sz="2800">
                <a:solidFill>
                  <a:schemeClr val="dk1"/>
                </a:solidFill>
                <a:latin typeface="Reem Kufi"/>
                <a:ea typeface="Reem Kufi"/>
                <a:cs typeface="Reem Kufi"/>
                <a:sym typeface="Reem Kufi"/>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2"/>
              </a:buClr>
              <a:buSzPts val="1800"/>
              <a:buFont typeface="Source Sans Pro"/>
              <a:buChar char="●"/>
              <a:defRPr sz="1800">
                <a:solidFill>
                  <a:schemeClr val="dk2"/>
                </a:solidFill>
                <a:latin typeface="Source Sans Pro"/>
                <a:ea typeface="Source Sans Pro"/>
                <a:cs typeface="Source Sans Pro"/>
                <a:sym typeface="Source Sans Pro"/>
              </a:defRPr>
            </a:lvl1pPr>
            <a:lvl2pPr marL="914400" lvl="1"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2pPr>
            <a:lvl3pPr marL="1371600" lvl="2"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3pPr>
            <a:lvl4pPr marL="1828800" lvl="3"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4pPr>
            <a:lvl5pPr marL="2286000" lvl="4"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5pPr>
            <a:lvl6pPr marL="2743200" lvl="5"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6pPr>
            <a:lvl7pPr marL="3200400" lvl="6"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7pPr>
            <a:lvl8pPr marL="3657600" lvl="7" indent="-317500">
              <a:lnSpc>
                <a:spcPct val="100000"/>
              </a:lnSpc>
              <a:spcBef>
                <a:spcPts val="1600"/>
              </a:spcBef>
              <a:spcAft>
                <a:spcPts val="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8pPr>
            <a:lvl9pPr marL="4114800" lvl="8" indent="-317500">
              <a:lnSpc>
                <a:spcPct val="100000"/>
              </a:lnSpc>
              <a:spcBef>
                <a:spcPts val="1600"/>
              </a:spcBef>
              <a:spcAft>
                <a:spcPts val="1600"/>
              </a:spcAft>
              <a:buClr>
                <a:schemeClr val="dk2"/>
              </a:buClr>
              <a:buSzPts val="1400"/>
              <a:buFont typeface="Source Sans Pro"/>
              <a:buChar char="■"/>
              <a:defRPr>
                <a:solidFill>
                  <a:schemeClr val="dk2"/>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4109537716"/>
      </p:ext>
    </p:extLst>
  </p:cSld>
  <p:clrMap bg1="lt1" tx1="dk1" bg2="dk2" tx2="lt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 id="2147484877" r:id="rId12"/>
    <p:sldLayoutId id="2147484878" r:id="rId13"/>
    <p:sldLayoutId id="2147484879" r:id="rId14"/>
    <p:sldLayoutId id="2147484880" r:id="rId15"/>
    <p:sldLayoutId id="2147484881" r:id="rId16"/>
    <p:sldLayoutId id="2147484882" r:id="rId17"/>
    <p:sldLayoutId id="2147484883" r:id="rId18"/>
    <p:sldLayoutId id="2147484884" r:id="rId19"/>
    <p:sldLayoutId id="2147484885" r:id="rId20"/>
    <p:sldLayoutId id="2147484886" r:id="rId21"/>
    <p:sldLayoutId id="2147484887" r:id="rId22"/>
    <p:sldLayoutId id="2147484888" r:id="rId23"/>
    <p:sldLayoutId id="2147484889" r:id="rId24"/>
    <p:sldLayoutId id="2147484890" r:id="rId25"/>
    <p:sldLayoutId id="2147484891" r:id="rId26"/>
    <p:sldLayoutId id="2147484892"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microsoft.com/office/2007/relationships/hdphoto" Target="../media/hdphoto1.wdp"/><Relationship Id="rId7" Type="http://schemas.openxmlformats.org/officeDocument/2006/relationships/diagramLayout" Target="../diagrams/layout1.xml"/><Relationship Id="rId2" Type="http://schemas.openxmlformats.org/officeDocument/2006/relationships/image" Target="../media/image5.png"/><Relationship Id="rId1" Type="http://schemas.openxmlformats.org/officeDocument/2006/relationships/slideLayout" Target="../slideLayouts/slideLayout30.xml"/><Relationship Id="rId6" Type="http://schemas.openxmlformats.org/officeDocument/2006/relationships/diagramData" Target="../diagrams/data1.xml"/><Relationship Id="rId5" Type="http://schemas.microsoft.com/office/2007/relationships/hdphoto" Target="../media/hdphoto2.wdp"/><Relationship Id="rId10" Type="http://schemas.microsoft.com/office/2007/relationships/diagramDrawing" Target="../diagrams/drawing1.xml"/><Relationship Id="rId4" Type="http://schemas.openxmlformats.org/officeDocument/2006/relationships/image" Target="../media/image6.pn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4.png"/><Relationship Id="rId2" Type="http://schemas.openxmlformats.org/officeDocument/2006/relationships/diagramData" Target="../diagrams/data2.xml"/><Relationship Id="rId1" Type="http://schemas.openxmlformats.org/officeDocument/2006/relationships/slideLayout" Target="../slideLayouts/slideLayout4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9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9.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1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30.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64.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1.xml"/><Relationship Id="rId5" Type="http://schemas.openxmlformats.org/officeDocument/2006/relationships/image" Target="../media/image22.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98.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15.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3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3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3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3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49.xml"/><Relationship Id="rId5" Type="http://schemas.openxmlformats.org/officeDocument/2006/relationships/image" Target="../media/image22.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66.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Layout" Target="../slideLayouts/slideLayout287.xml"/><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08.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2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3.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44.xm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44.xml"/><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07/relationships/hdphoto" Target="../media/hdphoto1.wdp"/><Relationship Id="rId7" Type="http://schemas.openxmlformats.org/officeDocument/2006/relationships/diagramColors" Target="../diagrams/colors5.xml"/><Relationship Id="rId2" Type="http://schemas.openxmlformats.org/officeDocument/2006/relationships/image" Target="../media/image5.png"/><Relationship Id="rId1" Type="http://schemas.openxmlformats.org/officeDocument/2006/relationships/slideLayout" Target="../slideLayouts/slideLayout36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378.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408.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408.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0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408.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408.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408.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408.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408.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408.xml"/></Relationships>
</file>

<file path=ppt/slides/_rels/slide6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4.xml"/><Relationship Id="rId1" Type="http://schemas.openxmlformats.org/officeDocument/2006/relationships/slideLayout" Target="../slideLayouts/slideLayout408.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408.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08.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408.xml"/></Relationships>
</file>

<file path=ppt/slides/_rels/slide6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
        <p:nvSpPr>
          <p:cNvPr id="143" name="Google Shape;143;p28"/>
          <p:cNvSpPr/>
          <p:nvPr/>
        </p:nvSpPr>
        <p:spPr>
          <a:xfrm>
            <a:off x="-19472" y="2185"/>
            <a:ext cx="5383560" cy="3144980"/>
          </a:xfrm>
          <a:prstGeom prst="rect">
            <a:avLst/>
          </a:prstGeom>
          <a:solidFill>
            <a:schemeClr val="lt1"/>
          </a:solidFill>
          <a:ln>
            <a:noFill/>
          </a:ln>
        </p:spPr>
        <p:txBody>
          <a:bodyPr spcFirstLastPara="1" wrap="square" lIns="90431" tIns="90431" rIns="90431" bIns="90431" anchor="ctr" anchorCtr="0">
            <a:noAutofit/>
          </a:bodyPr>
          <a:lstStyle/>
          <a:p>
            <a:endParaRPr/>
          </a:p>
        </p:txBody>
      </p:sp>
      <p:sp>
        <p:nvSpPr>
          <p:cNvPr id="144" name="Google Shape;144;p28"/>
          <p:cNvSpPr txBox="1">
            <a:spLocks noGrp="1"/>
          </p:cNvSpPr>
          <p:nvPr>
            <p:ph type="ctrTitle"/>
          </p:nvPr>
        </p:nvSpPr>
        <p:spPr>
          <a:xfrm>
            <a:off x="174289" y="566562"/>
            <a:ext cx="4996037" cy="2016224"/>
          </a:xfrm>
          <a:prstGeom prst="rect">
            <a:avLst/>
          </a:prstGeom>
        </p:spPr>
        <p:txBody>
          <a:bodyPr spcFirstLastPara="1" wrap="square" lIns="90431" tIns="90431" rIns="90431" bIns="90431" anchor="t" anchorCtr="0">
            <a:noAutofit/>
          </a:bodyPr>
          <a:lstStyle/>
          <a:p>
            <a:pPr lvl="0" algn="ctr" rtl="1"/>
            <a:r>
              <a:rPr lang="ar-EG" sz="2800" b="1" dirty="0">
                <a:latin typeface="Andalus" pitchFamily="18" charset="-78"/>
                <a:cs typeface="Andalus" pitchFamily="18" charset="-78"/>
              </a:rPr>
              <a:t>محاضرات في</a:t>
            </a:r>
            <a:r>
              <a:rPr lang="ar-EG" b="1" dirty="0" smtClean="0">
                <a:latin typeface="Andalus" pitchFamily="18" charset="-78"/>
                <a:cs typeface="Andalus" pitchFamily="18" charset="-78"/>
              </a:rPr>
              <a:t/>
            </a:r>
            <a:br>
              <a:rPr lang="ar-EG" b="1" dirty="0" smtClean="0">
                <a:latin typeface="Andalus" pitchFamily="18" charset="-78"/>
                <a:cs typeface="Andalus" pitchFamily="18" charset="-78"/>
              </a:rPr>
            </a:br>
            <a:r>
              <a:rPr lang="ar-EG" sz="3200" b="1" dirty="0">
                <a:latin typeface="Andalus" pitchFamily="18" charset="-78"/>
                <a:cs typeface="Andalus" pitchFamily="18" charset="-78"/>
              </a:rPr>
              <a:t>أساسيات فن </a:t>
            </a:r>
            <a:r>
              <a:rPr lang="ar-EG" sz="3200" b="1" dirty="0" smtClean="0">
                <a:latin typeface="Andalus" pitchFamily="18" charset="-78"/>
                <a:cs typeface="Andalus" pitchFamily="18" charset="-78"/>
              </a:rPr>
              <a:t>الخدمة في المطاعم والمقاهي</a:t>
            </a:r>
            <a:r>
              <a:rPr lang="ar-EG" sz="3200" b="1" dirty="0">
                <a:latin typeface="Andalus" pitchFamily="18" charset="-78"/>
                <a:cs typeface="Andalus" pitchFamily="18" charset="-78"/>
              </a:rPr>
              <a:t/>
            </a:r>
            <a:br>
              <a:rPr lang="ar-EG" sz="3200" b="1" dirty="0">
                <a:latin typeface="Andalus" pitchFamily="18" charset="-78"/>
                <a:cs typeface="Andalus" pitchFamily="18" charset="-78"/>
              </a:rPr>
            </a:br>
            <a:r>
              <a:rPr lang="ar-EG" b="1" dirty="0" smtClean="0">
                <a:latin typeface="Andalus" pitchFamily="18" charset="-78"/>
                <a:cs typeface="Andalus" pitchFamily="18" charset="-78"/>
              </a:rPr>
              <a:t>       </a:t>
            </a:r>
            <a:endParaRPr sz="3200" b="1" dirty="0">
              <a:latin typeface="Andalus" pitchFamily="18" charset="-78"/>
              <a:cs typeface="Andalus" pitchFamily="18" charset="-7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475" y="-1"/>
            <a:ext cx="3795113"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9" y="3147163"/>
            <a:ext cx="9208702" cy="201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2286000" y="132831"/>
            <a:ext cx="4572000" cy="1586368"/>
          </a:xfrm>
          <a:prstGeom prst="rect">
            <a:avLst/>
          </a:prstGeom>
        </p:spPr>
      </p:pic>
      <p:sp>
        <p:nvSpPr>
          <p:cNvPr id="7" name="TextBox 6">
            <a:extLst>
              <a:ext uri="{FF2B5EF4-FFF2-40B4-BE49-F238E27FC236}">
                <a16:creationId xmlns:a16="http://schemas.microsoft.com/office/drawing/2014/main" xmlns="" id="{09F8A207-6E7A-4EBD-A874-627DDA481651}"/>
              </a:ext>
            </a:extLst>
          </p:cNvPr>
          <p:cNvSpPr txBox="1"/>
          <p:nvPr/>
        </p:nvSpPr>
        <p:spPr>
          <a:xfrm>
            <a:off x="3469036" y="690427"/>
            <a:ext cx="2205932" cy="484746"/>
          </a:xfrm>
          <a:prstGeom prst="rect">
            <a:avLst/>
          </a:prstGeom>
          <a:noFill/>
        </p:spPr>
        <p:txBody>
          <a:bodyPr wrap="square" lIns="68067" tIns="34289" rIns="68067" bIns="34289">
            <a:spAutoFit/>
            <a:scene3d>
              <a:camera prst="orthographicFront"/>
              <a:lightRig rig="harsh" dir="t"/>
            </a:scene3d>
            <a:sp3d extrusionH="57150" prstMaterial="matte">
              <a:bevelT w="63500" h="12700" prst="angle"/>
              <a:contourClr>
                <a:schemeClr val="bg1">
                  <a:lumMod val="65000"/>
                </a:schemeClr>
              </a:contourClr>
            </a:sp3d>
          </a:bodyPr>
          <a:lstStyle/>
          <a:p>
            <a:pPr algn="ctr" defTabSz="339824" rtl="1">
              <a:buClrTx/>
              <a:defRPr/>
            </a:pPr>
            <a:r>
              <a:rPr lang="ar-EG" sz="2700" b="1" kern="1200" dirty="0">
                <a:ln/>
                <a:solidFill>
                  <a:srgbClr val="7A7A7A"/>
                </a:solidFill>
                <a:latin typeface="Arial" panose="020B0604020202020204" pitchFamily="34" charset="0"/>
                <a:ea typeface="Calibri" panose="020F0502020204030204" pitchFamily="34" charset="0"/>
                <a:cs typeface="Arial" panose="020B0604020202020204" pitchFamily="34" charset="0"/>
              </a:rPr>
              <a:t>مفهوم الخدمة</a:t>
            </a:r>
            <a:endParaRPr lang="en-US" sz="2700" b="1" kern="1200" dirty="0">
              <a:ln/>
              <a:solidFill>
                <a:srgbClr val="7A7A7A"/>
              </a:solidFill>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149" y="1945009"/>
            <a:ext cx="2812698" cy="2746631"/>
          </a:xfrm>
          <a:prstGeom prst="rect">
            <a:avLst/>
          </a:prstGeom>
        </p:spPr>
      </p:pic>
      <p:pic>
        <p:nvPicPr>
          <p:cNvPr id="3" name="Picture 2">
            <a:extLst>
              <a:ext uri="{FF2B5EF4-FFF2-40B4-BE49-F238E27FC236}">
                <a16:creationId xmlns:a16="http://schemas.microsoft.com/office/drawing/2014/main" xmlns="" id="{E9E0F3DD-5D86-4598-AB5D-81A8DBCC98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87847" y="1590800"/>
            <a:ext cx="2187874" cy="3397734"/>
          </a:xfrm>
          <a:prstGeom prst="rect">
            <a:avLst/>
          </a:prstGeom>
        </p:spPr>
      </p:pic>
      <p:pic>
        <p:nvPicPr>
          <p:cNvPr id="71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9544" y="2364912"/>
            <a:ext cx="2263912" cy="190614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xmlns="" id="{7656E228-FFD4-418F-AB86-6F64361515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70314" y="1952918"/>
            <a:ext cx="2812698" cy="2746631"/>
          </a:xfrm>
          <a:prstGeom prst="rect">
            <a:avLst/>
          </a:prstGeom>
        </p:spPr>
      </p:pic>
      <p:pic>
        <p:nvPicPr>
          <p:cNvPr id="717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328" y="2418131"/>
            <a:ext cx="2352675" cy="174307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905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03CA7C93-9F84-4A69-BC73-552CE7E88BC3}"/>
              </a:ext>
            </a:extLst>
          </p:cNvPr>
          <p:cNvPicPr>
            <a:picLocks noChangeAspect="1"/>
          </p:cNvPicPr>
          <p:nvPr/>
        </p:nvPicPr>
        <p:blipFill>
          <a:blip r:embed="rId2"/>
          <a:stretch>
            <a:fillRect/>
          </a:stretch>
        </p:blipFill>
        <p:spPr>
          <a:xfrm>
            <a:off x="5321409" y="1597557"/>
            <a:ext cx="4393582" cy="2847838"/>
          </a:xfrm>
          <a:prstGeom prst="rect">
            <a:avLst/>
          </a:prstGeom>
        </p:spPr>
      </p:pic>
      <p:sp>
        <p:nvSpPr>
          <p:cNvPr id="2" name="Title 1">
            <a:extLst>
              <a:ext uri="{FF2B5EF4-FFF2-40B4-BE49-F238E27FC236}">
                <a16:creationId xmlns="" xmlns:a16="http://schemas.microsoft.com/office/drawing/2014/main" id="{FC0B8ED4-FA75-4375-A87B-F566B2699072}"/>
              </a:ext>
            </a:extLst>
          </p:cNvPr>
          <p:cNvSpPr>
            <a:spLocks noGrp="1"/>
          </p:cNvSpPr>
          <p:nvPr>
            <p:ph type="title"/>
          </p:nvPr>
        </p:nvSpPr>
        <p:spPr>
          <a:xfrm>
            <a:off x="899944" y="276075"/>
            <a:ext cx="6929809" cy="749100"/>
          </a:xfrm>
        </p:spPr>
        <p:txBody>
          <a:bodyPr/>
          <a:lstStyle/>
          <a:p>
            <a:pPr algn="r" rtl="1"/>
            <a:r>
              <a:rPr lang="ar-EG" sz="2800" b="1" dirty="0">
                <a:latin typeface="Sakkal Majalla" pitchFamily="2" charset="-78"/>
                <a:cs typeface="Sakkal Majalla" pitchFamily="2" charset="-78"/>
              </a:rPr>
              <a:t>أما بالنسبة لصناعة الضيافة فأن البعض يري الخدمة </a:t>
            </a:r>
            <a:r>
              <a:rPr lang="en-US" sz="2800" b="1" dirty="0">
                <a:latin typeface="Sakkal Majalla" pitchFamily="2" charset="-78"/>
                <a:cs typeface="Sakkal Majalla" pitchFamily="2" charset="-78"/>
              </a:rPr>
              <a:t>SERVICE </a:t>
            </a:r>
            <a:r>
              <a:rPr lang="ar-EG" sz="2800" b="1" dirty="0">
                <a:latin typeface="Sakkal Majalla" pitchFamily="2" charset="-78"/>
                <a:cs typeface="Sakkal Majalla" pitchFamily="2" charset="-78"/>
              </a:rPr>
              <a:t>علي أنها:</a:t>
            </a:r>
            <a:endParaRPr lang="en-US" sz="2800" b="1" dirty="0">
              <a:latin typeface="Sakkal Majalla" pitchFamily="2" charset="-78"/>
              <a:cs typeface="Sakkal Majalla" pitchFamily="2" charset="-78"/>
            </a:endParaRPr>
          </a:p>
        </p:txBody>
      </p:sp>
      <p:sp>
        <p:nvSpPr>
          <p:cNvPr id="9" name="TextBox 8">
            <a:extLst>
              <a:ext uri="{FF2B5EF4-FFF2-40B4-BE49-F238E27FC236}">
                <a16:creationId xmlns="" xmlns:a16="http://schemas.microsoft.com/office/drawing/2014/main" id="{91BEACC6-7446-437E-B42E-4949F5B144DE}"/>
              </a:ext>
            </a:extLst>
          </p:cNvPr>
          <p:cNvSpPr txBox="1"/>
          <p:nvPr/>
        </p:nvSpPr>
        <p:spPr>
          <a:xfrm>
            <a:off x="6105419" y="1367093"/>
            <a:ext cx="676071" cy="461461"/>
          </a:xfrm>
          <a:prstGeom prst="rect">
            <a:avLst/>
          </a:prstGeom>
          <a:noFill/>
        </p:spPr>
        <p:txBody>
          <a:bodyPr wrap="square" lIns="90576" tIns="45288" rIns="90576" bIns="45288">
            <a:spAutoFit/>
          </a:bodyPr>
          <a:lstStyle/>
          <a:p>
            <a:pPr algn="r" rtl="1"/>
            <a:r>
              <a:rPr lang="ar-EG" sz="2400" b="1" dirty="0">
                <a:solidFill>
                  <a:srgbClr val="FFFFFF"/>
                </a:solidFill>
              </a:rPr>
              <a:t>الثقة</a:t>
            </a:r>
            <a:endParaRPr lang="en-US" sz="2400" b="1" dirty="0">
              <a:solidFill>
                <a:srgbClr val="FFFFFF"/>
              </a:solidFill>
            </a:endParaRPr>
          </a:p>
        </p:txBody>
      </p:sp>
      <p:sp>
        <p:nvSpPr>
          <p:cNvPr id="12" name="TextBox 11">
            <a:extLst>
              <a:ext uri="{FF2B5EF4-FFF2-40B4-BE49-F238E27FC236}">
                <a16:creationId xmlns="" xmlns:a16="http://schemas.microsoft.com/office/drawing/2014/main" id="{5212234E-AC1C-42F3-80E8-271594BB8202}"/>
              </a:ext>
            </a:extLst>
          </p:cNvPr>
          <p:cNvSpPr txBox="1"/>
          <p:nvPr/>
        </p:nvSpPr>
        <p:spPr>
          <a:xfrm>
            <a:off x="5758777" y="3520386"/>
            <a:ext cx="1022710" cy="461461"/>
          </a:xfrm>
          <a:prstGeom prst="rect">
            <a:avLst/>
          </a:prstGeom>
          <a:noFill/>
        </p:spPr>
        <p:txBody>
          <a:bodyPr wrap="square" lIns="90576" tIns="45288" rIns="90576" bIns="45288">
            <a:spAutoFit/>
          </a:bodyPr>
          <a:lstStyle/>
          <a:p>
            <a:pPr algn="r" rtl="1"/>
            <a:r>
              <a:rPr lang="ar-EG" sz="2400" b="1" dirty="0">
                <a:solidFill>
                  <a:srgbClr val="FFFFFF"/>
                </a:solidFill>
              </a:rPr>
              <a:t>التبادلية</a:t>
            </a:r>
            <a:endParaRPr lang="en-US" sz="2400" b="1" dirty="0">
              <a:solidFill>
                <a:srgbClr val="FFFFFF"/>
              </a:solidFill>
            </a:endParaRPr>
          </a:p>
        </p:txBody>
      </p:sp>
      <p:sp>
        <p:nvSpPr>
          <p:cNvPr id="13" name="TextBox 12">
            <a:extLst>
              <a:ext uri="{FF2B5EF4-FFF2-40B4-BE49-F238E27FC236}">
                <a16:creationId xmlns="" xmlns:a16="http://schemas.microsoft.com/office/drawing/2014/main" id="{0880E806-0DB9-4C1A-96D1-304057B5A331}"/>
              </a:ext>
            </a:extLst>
          </p:cNvPr>
          <p:cNvSpPr txBox="1"/>
          <p:nvPr/>
        </p:nvSpPr>
        <p:spPr>
          <a:xfrm>
            <a:off x="5758777" y="4232345"/>
            <a:ext cx="1022710" cy="461461"/>
          </a:xfrm>
          <a:prstGeom prst="rect">
            <a:avLst/>
          </a:prstGeom>
          <a:noFill/>
        </p:spPr>
        <p:txBody>
          <a:bodyPr wrap="square" lIns="90576" tIns="45288" rIns="90576" bIns="45288">
            <a:spAutoFit/>
          </a:bodyPr>
          <a:lstStyle/>
          <a:p>
            <a:pPr algn="r" rtl="1"/>
            <a:r>
              <a:rPr lang="ar-EG" sz="2400" b="1" dirty="0">
                <a:solidFill>
                  <a:srgbClr val="FFFFFF"/>
                </a:solidFill>
              </a:rPr>
              <a:t>التفاعل</a:t>
            </a:r>
            <a:endParaRPr lang="en-US" sz="2400" b="1" dirty="0">
              <a:solidFill>
                <a:srgbClr val="FFFFFF"/>
              </a:solidFill>
            </a:endParaRPr>
          </a:p>
        </p:txBody>
      </p:sp>
      <p:sp>
        <p:nvSpPr>
          <p:cNvPr id="14" name="TextBox 13">
            <a:extLst>
              <a:ext uri="{FF2B5EF4-FFF2-40B4-BE49-F238E27FC236}">
                <a16:creationId xmlns="" xmlns:a16="http://schemas.microsoft.com/office/drawing/2014/main" id="{79497E10-4F86-429E-B8B0-C806DD8B547D}"/>
              </a:ext>
            </a:extLst>
          </p:cNvPr>
          <p:cNvSpPr txBox="1"/>
          <p:nvPr/>
        </p:nvSpPr>
        <p:spPr>
          <a:xfrm>
            <a:off x="5979678" y="2722974"/>
            <a:ext cx="2774158" cy="646127"/>
          </a:xfrm>
          <a:prstGeom prst="rect">
            <a:avLst/>
          </a:prstGeom>
          <a:noFill/>
        </p:spPr>
        <p:txBody>
          <a:bodyPr wrap="square" lIns="90576" tIns="45288" rIns="90576" bIns="45288">
            <a:spAutoFit/>
          </a:bodyPr>
          <a:lstStyle/>
          <a:p>
            <a:pPr algn="ctr" rtl="1"/>
            <a:r>
              <a:rPr lang="en-US" sz="3600" b="1" dirty="0">
                <a:solidFill>
                  <a:srgbClr val="0070C0"/>
                </a:solidFill>
                <a:latin typeface="Andalus" pitchFamily="18" charset="-78"/>
                <a:cs typeface="Andalus" pitchFamily="18" charset="-78"/>
              </a:rPr>
              <a:t>SERVICE </a:t>
            </a:r>
          </a:p>
        </p:txBody>
      </p:sp>
      <p:sp>
        <p:nvSpPr>
          <p:cNvPr id="15" name="Rectangle: Single Corner Rounded 14">
            <a:extLst>
              <a:ext uri="{FF2B5EF4-FFF2-40B4-BE49-F238E27FC236}">
                <a16:creationId xmlns="" xmlns:a16="http://schemas.microsoft.com/office/drawing/2014/main" id="{D6F76F44-6D25-45D3-92AD-0BD530D87C2D}"/>
              </a:ext>
            </a:extLst>
          </p:cNvPr>
          <p:cNvSpPr/>
          <p:nvPr/>
        </p:nvSpPr>
        <p:spPr>
          <a:xfrm>
            <a:off x="373244" y="1283598"/>
            <a:ext cx="2395827" cy="313960"/>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Smile for everyone</a:t>
            </a:r>
            <a:endParaRPr lang="en-US" b="1" dirty="0">
              <a:solidFill>
                <a:srgbClr val="FFFFFF"/>
              </a:solidFill>
              <a:latin typeface="Andalus" pitchFamily="18" charset="-78"/>
              <a:cs typeface="Andalus" pitchFamily="18" charset="-78"/>
            </a:endParaRPr>
          </a:p>
        </p:txBody>
      </p:sp>
      <p:sp>
        <p:nvSpPr>
          <p:cNvPr id="16" name="Rectangle: Single Corner Rounded 15">
            <a:extLst>
              <a:ext uri="{FF2B5EF4-FFF2-40B4-BE49-F238E27FC236}">
                <a16:creationId xmlns="" xmlns:a16="http://schemas.microsoft.com/office/drawing/2014/main" id="{7B1F9BFA-3DB6-4964-87FE-7C56E6DD183A}"/>
              </a:ext>
            </a:extLst>
          </p:cNvPr>
          <p:cNvSpPr/>
          <p:nvPr/>
        </p:nvSpPr>
        <p:spPr>
          <a:xfrm>
            <a:off x="373618" y="1796146"/>
            <a:ext cx="3262655" cy="342008"/>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Excellence in everything we do.</a:t>
            </a:r>
            <a:endParaRPr lang="en-US" b="1" dirty="0">
              <a:solidFill>
                <a:srgbClr val="FFFFFF"/>
              </a:solidFill>
              <a:latin typeface="Andalus" pitchFamily="18" charset="-78"/>
              <a:cs typeface="Andalus" pitchFamily="18" charset="-78"/>
            </a:endParaRPr>
          </a:p>
        </p:txBody>
      </p:sp>
      <p:sp>
        <p:nvSpPr>
          <p:cNvPr id="17" name="Rectangle: Single Corner Rounded 16">
            <a:extLst>
              <a:ext uri="{FF2B5EF4-FFF2-40B4-BE49-F238E27FC236}">
                <a16:creationId xmlns="" xmlns:a16="http://schemas.microsoft.com/office/drawing/2014/main" id="{B9D572A9-2D9C-4FF7-9B16-C9FF160F3522}"/>
              </a:ext>
            </a:extLst>
          </p:cNvPr>
          <p:cNvSpPr/>
          <p:nvPr/>
        </p:nvSpPr>
        <p:spPr>
          <a:xfrm>
            <a:off x="373237" y="2308696"/>
            <a:ext cx="4702820" cy="342008"/>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Reaching out to every guest with hospitality</a:t>
            </a:r>
            <a:endParaRPr lang="en-US" b="1" dirty="0">
              <a:solidFill>
                <a:srgbClr val="FFFFFF"/>
              </a:solidFill>
              <a:latin typeface="Andalus" pitchFamily="18" charset="-78"/>
              <a:cs typeface="Andalus" pitchFamily="18" charset="-78"/>
            </a:endParaRPr>
          </a:p>
        </p:txBody>
      </p:sp>
      <p:sp>
        <p:nvSpPr>
          <p:cNvPr id="18" name="Rectangle: Single Corner Rounded 17">
            <a:extLst>
              <a:ext uri="{FF2B5EF4-FFF2-40B4-BE49-F238E27FC236}">
                <a16:creationId xmlns="" xmlns:a16="http://schemas.microsoft.com/office/drawing/2014/main" id="{BD9EF3FD-D51A-4C81-90DC-2614B224AB5E}"/>
              </a:ext>
            </a:extLst>
          </p:cNvPr>
          <p:cNvSpPr/>
          <p:nvPr/>
        </p:nvSpPr>
        <p:spPr>
          <a:xfrm>
            <a:off x="373254" y="2821244"/>
            <a:ext cx="4918841" cy="326571"/>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Viewing every guest as special</a:t>
            </a:r>
            <a:endParaRPr lang="en-US" b="1" dirty="0">
              <a:solidFill>
                <a:srgbClr val="FFFFFF"/>
              </a:solidFill>
              <a:latin typeface="Andalus" pitchFamily="18" charset="-78"/>
              <a:cs typeface="Andalus" pitchFamily="18" charset="-78"/>
            </a:endParaRPr>
          </a:p>
        </p:txBody>
      </p:sp>
      <p:sp>
        <p:nvSpPr>
          <p:cNvPr id="19" name="Rectangle: Single Corner Rounded 18">
            <a:extLst>
              <a:ext uri="{FF2B5EF4-FFF2-40B4-BE49-F238E27FC236}">
                <a16:creationId xmlns="" xmlns:a16="http://schemas.microsoft.com/office/drawing/2014/main" id="{0D7C1ABB-8518-42EB-884C-EE994DCEBCC8}"/>
              </a:ext>
            </a:extLst>
          </p:cNvPr>
          <p:cNvSpPr/>
          <p:nvPr/>
        </p:nvSpPr>
        <p:spPr>
          <a:xfrm>
            <a:off x="373240" y="3338203"/>
            <a:ext cx="5206874" cy="342008"/>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Inviting the guest to return.</a:t>
            </a:r>
            <a:endParaRPr lang="en-US" b="1" dirty="0">
              <a:solidFill>
                <a:srgbClr val="FFFFFF"/>
              </a:solidFill>
              <a:latin typeface="Andalus" pitchFamily="18" charset="-78"/>
              <a:cs typeface="Andalus" pitchFamily="18" charset="-78"/>
            </a:endParaRPr>
          </a:p>
        </p:txBody>
      </p:sp>
      <p:sp>
        <p:nvSpPr>
          <p:cNvPr id="20" name="Rectangle: Single Corner Rounded 19">
            <a:extLst>
              <a:ext uri="{FF2B5EF4-FFF2-40B4-BE49-F238E27FC236}">
                <a16:creationId xmlns="" xmlns:a16="http://schemas.microsoft.com/office/drawing/2014/main" id="{2E915661-886C-4040-8A00-04C0AE613F21}"/>
              </a:ext>
            </a:extLst>
          </p:cNvPr>
          <p:cNvSpPr/>
          <p:nvPr/>
        </p:nvSpPr>
        <p:spPr>
          <a:xfrm>
            <a:off x="373237" y="3855163"/>
            <a:ext cx="5583932" cy="342008"/>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Creating a warm atmosphere</a:t>
            </a:r>
            <a:endParaRPr lang="en-US" b="1" dirty="0">
              <a:solidFill>
                <a:srgbClr val="FFFFFF"/>
              </a:solidFill>
              <a:latin typeface="Andalus" pitchFamily="18" charset="-78"/>
              <a:cs typeface="Andalus" pitchFamily="18" charset="-78"/>
            </a:endParaRPr>
          </a:p>
        </p:txBody>
      </p:sp>
      <p:sp>
        <p:nvSpPr>
          <p:cNvPr id="21" name="Rectangle: Single Corner Rounded 20">
            <a:extLst>
              <a:ext uri="{FF2B5EF4-FFF2-40B4-BE49-F238E27FC236}">
                <a16:creationId xmlns="" xmlns:a16="http://schemas.microsoft.com/office/drawing/2014/main" id="{9A2CB3A8-85B0-4ED6-9C34-D73E3633AB1A}"/>
              </a:ext>
            </a:extLst>
          </p:cNvPr>
          <p:cNvSpPr/>
          <p:nvPr/>
        </p:nvSpPr>
        <p:spPr>
          <a:xfrm>
            <a:off x="373240" y="4372123"/>
            <a:ext cx="5996088" cy="342008"/>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lIns="90576" tIns="45288" rIns="90576" bIns="45288" rtlCol="0" anchor="ctr"/>
          <a:lstStyle/>
          <a:p>
            <a:pPr algn="justLow"/>
            <a:r>
              <a:rPr lang="en-US" sz="1800" b="1" dirty="0">
                <a:solidFill>
                  <a:srgbClr val="FFFFFF"/>
                </a:solidFill>
                <a:latin typeface="Andalus" pitchFamily="18" charset="-78"/>
                <a:ea typeface="Calibri" panose="020F0502020204030204" pitchFamily="34" charset="0"/>
                <a:cs typeface="Andalus" pitchFamily="18" charset="-78"/>
              </a:rPr>
              <a:t>Eye contact that shows we care.</a:t>
            </a:r>
            <a:endParaRPr lang="en-US" b="1" dirty="0">
              <a:solidFill>
                <a:srgbClr val="FFFFFF"/>
              </a:solidFill>
              <a:latin typeface="Andalus" pitchFamily="18" charset="-78"/>
              <a:cs typeface="Andalus" pitchFamily="18" charset="-78"/>
            </a:endParaRPr>
          </a:p>
        </p:txBody>
      </p:sp>
    </p:spTree>
    <p:extLst>
      <p:ext uri="{BB962C8B-B14F-4D97-AF65-F5344CB8AC3E}">
        <p14:creationId xmlns:p14="http://schemas.microsoft.com/office/powerpoint/2010/main" val="183332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randombar(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907704" y="123478"/>
            <a:ext cx="5120014" cy="1586368"/>
          </a:xfrm>
          <a:prstGeom prst="rect">
            <a:avLst/>
          </a:prstGeom>
        </p:spPr>
      </p:pic>
      <p:sp>
        <p:nvSpPr>
          <p:cNvPr id="7" name="TextBox 6">
            <a:extLst>
              <a:ext uri="{FF2B5EF4-FFF2-40B4-BE49-F238E27FC236}">
                <a16:creationId xmlns:a16="http://schemas.microsoft.com/office/drawing/2014/main" xmlns="" id="{09F8A207-6E7A-4EBD-A874-627DDA481651}"/>
              </a:ext>
            </a:extLst>
          </p:cNvPr>
          <p:cNvSpPr txBox="1"/>
          <p:nvPr/>
        </p:nvSpPr>
        <p:spPr>
          <a:xfrm>
            <a:off x="2661001" y="535344"/>
            <a:ext cx="3811826" cy="438580"/>
          </a:xfrm>
          <a:prstGeom prst="rect">
            <a:avLst/>
          </a:prstGeom>
          <a:noFill/>
        </p:spPr>
        <p:txBody>
          <a:bodyPr wrap="square" lIns="68082" tIns="34289" rIns="68082" bIns="34289">
            <a:spAutoFit/>
            <a:scene3d>
              <a:camera prst="orthographicFront"/>
              <a:lightRig rig="harsh" dir="t"/>
            </a:scene3d>
            <a:sp3d extrusionH="57150" prstMaterial="matte">
              <a:bevelT w="63500" h="12700" prst="angle"/>
              <a:contourClr>
                <a:schemeClr val="bg1">
                  <a:lumMod val="65000"/>
                </a:schemeClr>
              </a:contourClr>
            </a:sp3d>
          </a:bodyPr>
          <a:lstStyle/>
          <a:p>
            <a:pPr algn="ctr" defTabSz="339914" rtl="1">
              <a:buClrTx/>
              <a:defRPr/>
            </a:pPr>
            <a:r>
              <a:rPr lang="ar-SA" sz="2400" b="1" kern="1200" dirty="0">
                <a:ln/>
                <a:solidFill>
                  <a:srgbClr val="7A7A7A"/>
                </a:solidFill>
                <a:latin typeface="Arial" panose="020B0604020202020204" pitchFamily="34" charset="0"/>
                <a:ea typeface="Calibri" panose="020F0502020204030204" pitchFamily="34" charset="0"/>
                <a:cs typeface="Arial" panose="020B0604020202020204" pitchFamily="34" charset="0"/>
              </a:rPr>
              <a:t>4.	خصائص </a:t>
            </a:r>
            <a:r>
              <a:rPr lang="ar-SA" sz="2400" b="1" kern="1200" dirty="0" smtClean="0">
                <a:ln/>
                <a:solidFill>
                  <a:srgbClr val="7A7A7A"/>
                </a:solidFill>
                <a:latin typeface="Arial" panose="020B0604020202020204" pitchFamily="34" charset="0"/>
                <a:ea typeface="Calibri" panose="020F0502020204030204" pitchFamily="34" charset="0"/>
                <a:cs typeface="Arial" panose="020B0604020202020204" pitchFamily="34" charset="0"/>
              </a:rPr>
              <a:t>الخدمة</a:t>
            </a:r>
            <a:endParaRPr lang="en-US" sz="2400" b="1" kern="1200" dirty="0">
              <a:ln/>
              <a:solidFill>
                <a:srgbClr val="7A7A7A"/>
              </a:solidFill>
              <a:latin typeface="Arial" panose="020B0604020202020204" pitchFamily="34" charset="0"/>
              <a:ea typeface="+mn-ea"/>
              <a:cs typeface="Arial" panose="020B0604020202020204" pitchFamily="34" charset="0"/>
            </a:endParaRPr>
          </a:p>
        </p:txBody>
      </p:sp>
      <p:graphicFrame>
        <p:nvGraphicFramePr>
          <p:cNvPr id="2" name="Diagram 1">
            <a:extLst>
              <a:ext uri="{FF2B5EF4-FFF2-40B4-BE49-F238E27FC236}">
                <a16:creationId xmlns:a16="http://schemas.microsoft.com/office/drawing/2014/main" xmlns="" id="{4FCA9BE9-4A3B-4FD9-AF0C-79D1144B1B3F}"/>
              </a:ext>
            </a:extLst>
          </p:cNvPr>
          <p:cNvGraphicFramePr/>
          <p:nvPr>
            <p:extLst>
              <p:ext uri="{D42A27DB-BD31-4B8C-83A1-F6EECF244321}">
                <p14:modId xmlns:p14="http://schemas.microsoft.com/office/powerpoint/2010/main" val="3392374569"/>
              </p:ext>
            </p:extLst>
          </p:nvPr>
        </p:nvGraphicFramePr>
        <p:xfrm>
          <a:off x="3563888" y="1419622"/>
          <a:ext cx="5316692" cy="485740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3502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899E97C8-1A9B-4B0F-B401-1BF744A165E7}"/>
              </a:ext>
            </a:extLst>
          </p:cNvPr>
          <p:cNvSpPr>
            <a:spLocks noGrp="1"/>
          </p:cNvSpPr>
          <p:nvPr>
            <p:ph type="title"/>
          </p:nvPr>
        </p:nvSpPr>
        <p:spPr/>
        <p:txBody>
          <a:bodyPr/>
          <a:lstStyle/>
          <a:p>
            <a:pPr algn="ctr" rtl="1"/>
            <a:r>
              <a:rPr lang="ar-EG" sz="2800" b="1" dirty="0">
                <a:cs typeface="+mn-cs"/>
              </a:rPr>
              <a:t>1.الخدمة غير ملموسة </a:t>
            </a:r>
            <a:r>
              <a:rPr lang="en-US" sz="2800" b="1" dirty="0">
                <a:solidFill>
                  <a:srgbClr val="00B0F0"/>
                </a:solidFill>
                <a:latin typeface="Andalus" pitchFamily="18" charset="-78"/>
                <a:cs typeface="Andalus" pitchFamily="18" charset="-78"/>
              </a:rPr>
              <a:t>Intangible</a:t>
            </a:r>
          </a:p>
        </p:txBody>
      </p:sp>
      <p:sp>
        <p:nvSpPr>
          <p:cNvPr id="8" name="TextBox 7">
            <a:extLst>
              <a:ext uri="{FF2B5EF4-FFF2-40B4-BE49-F238E27FC236}">
                <a16:creationId xmlns:a16="http://schemas.microsoft.com/office/drawing/2014/main" xmlns="" id="{8FFFC326-9CEF-4FF2-8284-C3922138821E}"/>
              </a:ext>
            </a:extLst>
          </p:cNvPr>
          <p:cNvSpPr txBox="1"/>
          <p:nvPr/>
        </p:nvSpPr>
        <p:spPr>
          <a:xfrm>
            <a:off x="1043608" y="1084553"/>
            <a:ext cx="6336704" cy="1815759"/>
          </a:xfrm>
          <a:prstGeom prst="rect">
            <a:avLst/>
          </a:prstGeom>
          <a:noFill/>
        </p:spPr>
        <p:txBody>
          <a:bodyPr wrap="square" lIns="90656" tIns="45328" rIns="90656" bIns="45328">
            <a:spAutoFit/>
          </a:bodyPr>
          <a:lstStyle/>
          <a:p>
            <a:pPr marL="339374" indent="-339374" algn="justLow" rtl="1">
              <a:buFont typeface="Wingdings" pitchFamily="2" charset="2"/>
              <a:buChar char="v"/>
            </a:pPr>
            <a:r>
              <a:rPr lang="ar-EG" sz="2800" dirty="0">
                <a:latin typeface="Sakkal Majalla" pitchFamily="2" charset="-78"/>
                <a:cs typeface="Sakkal Majalla" pitchFamily="2" charset="-78"/>
              </a:rPr>
              <a:t>تتميز الخدمة بأنها محسوسة وليست من المنتجات المادية الملموسة التي يستطيع الإنسان أن يلمسها. فنحن نستطيع أن نتفحص المنتجات المادية لنتعرف علي خواصها وجودتها قبل إقدامنا عليها. </a:t>
            </a:r>
          </a:p>
        </p:txBody>
      </p:sp>
      <p:pic>
        <p:nvPicPr>
          <p:cNvPr id="5" name="Picture 4">
            <a:extLst>
              <a:ext uri="{FF2B5EF4-FFF2-40B4-BE49-F238E27FC236}">
                <a16:creationId xmlns:a16="http://schemas.microsoft.com/office/drawing/2014/main" xmlns="" id="{A77F9B9B-A278-4376-9925-718CC302C3EB}"/>
              </a:ext>
            </a:extLst>
          </p:cNvPr>
          <p:cNvPicPr>
            <a:picLocks noChangeAspect="1"/>
          </p:cNvPicPr>
          <p:nvPr/>
        </p:nvPicPr>
        <p:blipFill>
          <a:blip r:embed="rId2"/>
          <a:stretch>
            <a:fillRect/>
          </a:stretch>
        </p:blipFill>
        <p:spPr>
          <a:xfrm>
            <a:off x="7452320" y="2161758"/>
            <a:ext cx="1663080" cy="1231642"/>
          </a:xfrm>
          <a:prstGeom prst="rect">
            <a:avLst/>
          </a:prstGeom>
        </p:spPr>
      </p:pic>
      <p:sp>
        <p:nvSpPr>
          <p:cNvPr id="7" name="TextBox 6">
            <a:extLst>
              <a:ext uri="{FF2B5EF4-FFF2-40B4-BE49-F238E27FC236}">
                <a16:creationId xmlns:a16="http://schemas.microsoft.com/office/drawing/2014/main" xmlns="" id="{8514009B-AE40-4A7F-B856-573E4C948227}"/>
              </a:ext>
            </a:extLst>
          </p:cNvPr>
          <p:cNvSpPr txBox="1"/>
          <p:nvPr/>
        </p:nvSpPr>
        <p:spPr>
          <a:xfrm>
            <a:off x="7560058" y="2516013"/>
            <a:ext cx="1447604" cy="523097"/>
          </a:xfrm>
          <a:prstGeom prst="rect">
            <a:avLst/>
          </a:prstGeom>
          <a:noFill/>
          <a:effectLst>
            <a:outerShdw blurRad="50800" dist="38100" algn="l" rotWithShape="0">
              <a:prstClr val="black">
                <a:alpha val="19000"/>
              </a:prstClr>
            </a:outerShdw>
          </a:effectLst>
        </p:spPr>
        <p:txBody>
          <a:bodyPr wrap="square" lIns="90656" tIns="45328" rIns="90656" bIns="45328">
            <a:spAutoFit/>
          </a:bodyPr>
          <a:lstStyle/>
          <a:p>
            <a:pPr algn="ctr" rtl="1"/>
            <a:r>
              <a:rPr lang="ar-EG" sz="2800" b="1" dirty="0">
                <a:solidFill>
                  <a:srgbClr val="7030A0"/>
                </a:solidFill>
              </a:rPr>
              <a:t>الخدمة</a:t>
            </a:r>
            <a:endParaRPr lang="en-US" sz="2800" b="1" dirty="0">
              <a:solidFill>
                <a:srgbClr val="7030A0"/>
              </a:solidFill>
            </a:endParaRPr>
          </a:p>
        </p:txBody>
      </p:sp>
      <p:sp>
        <p:nvSpPr>
          <p:cNvPr id="9" name="TextBox 8">
            <a:extLst>
              <a:ext uri="{FF2B5EF4-FFF2-40B4-BE49-F238E27FC236}">
                <a16:creationId xmlns:a16="http://schemas.microsoft.com/office/drawing/2014/main" xmlns="" id="{8FFFC326-9CEF-4FF2-8284-C3922138821E}"/>
              </a:ext>
            </a:extLst>
          </p:cNvPr>
          <p:cNvSpPr txBox="1"/>
          <p:nvPr/>
        </p:nvSpPr>
        <p:spPr>
          <a:xfrm>
            <a:off x="900534" y="3039191"/>
            <a:ext cx="6335764" cy="1815759"/>
          </a:xfrm>
          <a:prstGeom prst="rect">
            <a:avLst/>
          </a:prstGeom>
          <a:noFill/>
        </p:spPr>
        <p:txBody>
          <a:bodyPr wrap="square" lIns="90656" tIns="45328" rIns="90656" bIns="45328">
            <a:spAutoFit/>
          </a:bodyPr>
          <a:lstStyle/>
          <a:p>
            <a:pPr algn="justLow" rtl="1"/>
            <a:r>
              <a:rPr lang="ar-EG" sz="2800" b="1" dirty="0">
                <a:solidFill>
                  <a:srgbClr val="FF0000"/>
                </a:solidFill>
                <a:latin typeface="Sakkal Majalla" pitchFamily="2" charset="-78"/>
                <a:cs typeface="Sakkal Majalla" pitchFamily="2" charset="-78"/>
              </a:rPr>
              <a:t>فالخدمة</a:t>
            </a:r>
            <a:r>
              <a:rPr lang="ar-EG" sz="2800" dirty="0">
                <a:solidFill>
                  <a:srgbClr val="FF0000"/>
                </a:solidFill>
                <a:latin typeface="Sakkal Majalla" pitchFamily="2" charset="-78"/>
                <a:cs typeface="Sakkal Majalla" pitchFamily="2" charset="-78"/>
              </a:rPr>
              <a:t> </a:t>
            </a:r>
            <a:r>
              <a:rPr lang="ar-EG" sz="2800" dirty="0">
                <a:latin typeface="Sakkal Majalla" pitchFamily="2" charset="-78"/>
                <a:cs typeface="Sakkal Majalla" pitchFamily="2" charset="-78"/>
              </a:rPr>
              <a:t>هي شعور أو انطباع يتولد لدي الشخص نتيجة ما يحصل عليه من اعتناء (الجو العام للمكان – نظافة المكان والعاملين به – السرعة في أداء الخدمة.....إلخ) الأمر الذي يجعل الخدمة محسوسة وليست ملموسة.</a:t>
            </a:r>
          </a:p>
        </p:txBody>
      </p:sp>
    </p:spTree>
    <p:extLst>
      <p:ext uri="{BB962C8B-B14F-4D97-AF65-F5344CB8AC3E}">
        <p14:creationId xmlns:p14="http://schemas.microsoft.com/office/powerpoint/2010/main" val="393966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899E97C8-1A9B-4B0F-B401-1BF744A165E7}"/>
              </a:ext>
            </a:extLst>
          </p:cNvPr>
          <p:cNvSpPr>
            <a:spLocks noGrp="1"/>
          </p:cNvSpPr>
          <p:nvPr>
            <p:ph type="title"/>
          </p:nvPr>
        </p:nvSpPr>
        <p:spPr/>
        <p:txBody>
          <a:bodyPr/>
          <a:lstStyle/>
          <a:p>
            <a:pPr algn="ctr" rtl="1"/>
            <a:r>
              <a:rPr lang="ar-EG" sz="2800" b="1" dirty="0">
                <a:cs typeface="+mn-cs"/>
              </a:rPr>
              <a:t>2. الخدمة غير قابلة للتخزين </a:t>
            </a:r>
            <a:r>
              <a:rPr lang="en-US" sz="2800" b="1" dirty="0">
                <a:solidFill>
                  <a:srgbClr val="00B0F0"/>
                </a:solidFill>
                <a:latin typeface="Andalus" pitchFamily="18" charset="-78"/>
                <a:cs typeface="Andalus" pitchFamily="18" charset="-78"/>
              </a:rPr>
              <a:t>Perishable</a:t>
            </a:r>
          </a:p>
        </p:txBody>
      </p:sp>
      <p:sp>
        <p:nvSpPr>
          <p:cNvPr id="8" name="TextBox 7">
            <a:extLst>
              <a:ext uri="{FF2B5EF4-FFF2-40B4-BE49-F238E27FC236}">
                <a16:creationId xmlns:a16="http://schemas.microsoft.com/office/drawing/2014/main" xmlns="" id="{8FFFC326-9CEF-4FF2-8284-C3922138821E}"/>
              </a:ext>
            </a:extLst>
          </p:cNvPr>
          <p:cNvSpPr txBox="1"/>
          <p:nvPr/>
        </p:nvSpPr>
        <p:spPr>
          <a:xfrm>
            <a:off x="539553" y="1059582"/>
            <a:ext cx="8352928" cy="3847084"/>
          </a:xfrm>
          <a:prstGeom prst="rect">
            <a:avLst/>
          </a:prstGeom>
          <a:noFill/>
        </p:spPr>
        <p:txBody>
          <a:bodyPr wrap="square" lIns="90656" tIns="45328" rIns="90656" bIns="45328">
            <a:spAutoFit/>
          </a:bodyPr>
          <a:lstStyle/>
          <a:p>
            <a:pPr marL="339374" indent="-339374" algn="justLow" rtl="1">
              <a:buFont typeface="Wingdings" pitchFamily="2" charset="2"/>
              <a:buChar char="v"/>
              <a:tabLst>
                <a:tab pos="622769" algn="l"/>
              </a:tabLst>
            </a:pPr>
            <a:r>
              <a:rPr lang="ar-EG" sz="2800" dirty="0">
                <a:latin typeface="Sakkal Majalla" pitchFamily="2" charset="-78"/>
                <a:cs typeface="Sakkal Majalla" pitchFamily="2" charset="-78"/>
              </a:rPr>
              <a:t>     </a:t>
            </a:r>
            <a:r>
              <a:rPr lang="ar-EG" sz="2800" b="1" dirty="0">
                <a:solidFill>
                  <a:srgbClr val="FF0000"/>
                </a:solidFill>
                <a:latin typeface="Sakkal Majalla" pitchFamily="2" charset="-78"/>
                <a:cs typeface="Sakkal Majalla" pitchFamily="2" charset="-78"/>
              </a:rPr>
              <a:t>تمر</a:t>
            </a:r>
            <a:r>
              <a:rPr lang="ar-EG" sz="2800" dirty="0">
                <a:solidFill>
                  <a:srgbClr val="FF0000"/>
                </a:solidFill>
                <a:latin typeface="Sakkal Majalla" pitchFamily="2" charset="-78"/>
                <a:cs typeface="Sakkal Majalla" pitchFamily="2" charset="-78"/>
              </a:rPr>
              <a:t> </a:t>
            </a:r>
            <a:r>
              <a:rPr lang="ar-EG" sz="2800" dirty="0">
                <a:latin typeface="Sakkal Majalla" pitchFamily="2" charset="-78"/>
                <a:cs typeface="Sakkal Majalla" pitchFamily="2" charset="-78"/>
              </a:rPr>
              <a:t>العديد من المنشأت بأوقات تعاني فيها من الركود في ترويج منتجاتها ومع ذلك فإن الكثير من هذه المنشأت لا تتوقف عن إنتاجها بل تعمل على تخزينها لحين الطلب عليها. كذلك السلعة إن لم يتم بيعها اليوم فأنه من الممكن تخزينها وبيعها في اليوم التالي دون أن تفقد قيمتها.</a:t>
            </a:r>
          </a:p>
          <a:p>
            <a:pPr algn="justLow" rtl="1">
              <a:tabLst>
                <a:tab pos="622769" algn="l"/>
              </a:tabLst>
            </a:pPr>
            <a:endParaRPr lang="ar-EG" sz="2000" dirty="0"/>
          </a:p>
          <a:p>
            <a:pPr marL="339374" indent="-339374" algn="justLow" rtl="1">
              <a:buFont typeface="Wingdings" pitchFamily="2" charset="2"/>
              <a:buChar char="v"/>
              <a:tabLst>
                <a:tab pos="622769" algn="l"/>
              </a:tabLst>
            </a:pPr>
            <a:r>
              <a:rPr lang="ar-EG" sz="2800" dirty="0">
                <a:latin typeface="Sakkal Majalla" pitchFamily="2" charset="-78"/>
                <a:cs typeface="Sakkal Majalla" pitchFamily="2" charset="-78"/>
              </a:rPr>
              <a:t>    </a:t>
            </a:r>
            <a:r>
              <a:rPr lang="ar-EG" sz="2800" b="1" dirty="0">
                <a:solidFill>
                  <a:srgbClr val="FF0000"/>
                </a:solidFill>
                <a:latin typeface="Sakkal Majalla" pitchFamily="2" charset="-78"/>
                <a:cs typeface="Sakkal Majalla" pitchFamily="2" charset="-78"/>
              </a:rPr>
              <a:t>الأمر</a:t>
            </a:r>
            <a:r>
              <a:rPr lang="ar-EG" sz="2800" dirty="0">
                <a:solidFill>
                  <a:srgbClr val="FF0000"/>
                </a:solidFill>
                <a:latin typeface="Sakkal Majalla" pitchFamily="2" charset="-78"/>
                <a:cs typeface="Sakkal Majalla" pitchFamily="2" charset="-78"/>
              </a:rPr>
              <a:t> </a:t>
            </a:r>
            <a:r>
              <a:rPr lang="ar-EG" sz="2800" dirty="0">
                <a:latin typeface="Sakkal Majalla" pitchFamily="2" charset="-78"/>
                <a:cs typeface="Sakkal Majalla" pitchFamily="2" charset="-78"/>
              </a:rPr>
              <a:t>السابق لا ينطبق علي الخدمات بمؤسسات الإيواء فنجد مثلاً على سبيل المثال في حالة الركود الغرف الغير مستخدمة في ليلة ما تعتبر خسارة للمكان حيث أنها تعتبر غرفة ميتة </a:t>
            </a:r>
            <a:r>
              <a:rPr lang="en-US" sz="2800" dirty="0">
                <a:latin typeface="Sakkal Majalla" pitchFamily="2" charset="-78"/>
                <a:cs typeface="Sakkal Majalla" pitchFamily="2" charset="-78"/>
              </a:rPr>
              <a:t> </a:t>
            </a:r>
            <a:r>
              <a:rPr lang="en-US" sz="2800" b="1" dirty="0">
                <a:solidFill>
                  <a:srgbClr val="FF0000"/>
                </a:solidFill>
                <a:latin typeface="Sakkal Majalla" pitchFamily="2" charset="-78"/>
                <a:cs typeface="Sakkal Majalla" pitchFamily="2" charset="-78"/>
              </a:rPr>
              <a:t>Died Room </a:t>
            </a:r>
            <a:r>
              <a:rPr lang="ar-EG" sz="2800" dirty="0">
                <a:latin typeface="Sakkal Majalla" pitchFamily="2" charset="-78"/>
                <a:cs typeface="Sakkal Majalla" pitchFamily="2" charset="-78"/>
              </a:rPr>
              <a:t>بمعني أنه لا يمكن القول بأنها ستخزن مع الاحتفاظ بقيمتها فيما بعد في موسم الذروة.</a:t>
            </a:r>
          </a:p>
        </p:txBody>
      </p:sp>
    </p:spTree>
    <p:extLst>
      <p:ext uri="{BB962C8B-B14F-4D97-AF65-F5344CB8AC3E}">
        <p14:creationId xmlns:p14="http://schemas.microsoft.com/office/powerpoint/2010/main" val="106170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899E97C8-1A9B-4B0F-B401-1BF744A165E7}"/>
              </a:ext>
            </a:extLst>
          </p:cNvPr>
          <p:cNvSpPr>
            <a:spLocks noGrp="1"/>
          </p:cNvSpPr>
          <p:nvPr>
            <p:ph type="title"/>
          </p:nvPr>
        </p:nvSpPr>
        <p:spPr/>
        <p:txBody>
          <a:bodyPr/>
          <a:lstStyle/>
          <a:p>
            <a:pPr algn="ctr" rtl="1"/>
            <a:r>
              <a:rPr lang="ar-EG" sz="2800" b="1" dirty="0">
                <a:cs typeface="+mn-cs"/>
              </a:rPr>
              <a:t>3. الخدمة غير قابلة للتجزئة </a:t>
            </a:r>
            <a:r>
              <a:rPr lang="en-US" sz="2800" b="1" dirty="0">
                <a:solidFill>
                  <a:srgbClr val="00B0F0"/>
                </a:solidFill>
                <a:latin typeface="Andalus" pitchFamily="18" charset="-78"/>
                <a:cs typeface="Andalus" pitchFamily="18" charset="-78"/>
              </a:rPr>
              <a:t>Inseparable</a:t>
            </a:r>
          </a:p>
        </p:txBody>
      </p:sp>
      <p:sp>
        <p:nvSpPr>
          <p:cNvPr id="8" name="TextBox 7">
            <a:extLst>
              <a:ext uri="{FF2B5EF4-FFF2-40B4-BE49-F238E27FC236}">
                <a16:creationId xmlns:a16="http://schemas.microsoft.com/office/drawing/2014/main" xmlns="" id="{8FFFC326-9CEF-4FF2-8284-C3922138821E}"/>
              </a:ext>
            </a:extLst>
          </p:cNvPr>
          <p:cNvSpPr txBox="1"/>
          <p:nvPr/>
        </p:nvSpPr>
        <p:spPr>
          <a:xfrm>
            <a:off x="1043610" y="1275607"/>
            <a:ext cx="7240252" cy="3046196"/>
          </a:xfrm>
          <a:prstGeom prst="rect">
            <a:avLst/>
          </a:prstGeom>
          <a:noFill/>
        </p:spPr>
        <p:txBody>
          <a:bodyPr wrap="square" lIns="90656" tIns="45328" rIns="90656" bIns="45328">
            <a:spAutoFit/>
          </a:bodyPr>
          <a:lstStyle/>
          <a:p>
            <a:pPr marL="339374" indent="-339374" algn="justLow" rtl="1">
              <a:buFont typeface="Wingdings" pitchFamily="2" charset="2"/>
              <a:buChar char="v"/>
              <a:tabLst>
                <a:tab pos="622769" algn="l"/>
              </a:tabLst>
            </a:pPr>
            <a:r>
              <a:rPr lang="ar-EG" sz="2400" dirty="0"/>
              <a:t>    </a:t>
            </a:r>
            <a:r>
              <a:rPr lang="ar-EG" sz="2800" b="1" dirty="0">
                <a:solidFill>
                  <a:srgbClr val="FF0000"/>
                </a:solidFill>
                <a:latin typeface="Sakkal Majalla" pitchFamily="2" charset="-78"/>
                <a:cs typeface="Sakkal Majalla" pitchFamily="2" charset="-78"/>
              </a:rPr>
              <a:t>تعتبر</a:t>
            </a:r>
            <a:r>
              <a:rPr lang="ar-EG" sz="2800" dirty="0">
                <a:solidFill>
                  <a:srgbClr val="FF0000"/>
                </a:solidFill>
                <a:latin typeface="Sakkal Majalla" pitchFamily="2" charset="-78"/>
                <a:cs typeface="Sakkal Majalla" pitchFamily="2" charset="-78"/>
              </a:rPr>
              <a:t> </a:t>
            </a:r>
            <a:r>
              <a:rPr lang="ar-EG" sz="2800" dirty="0">
                <a:latin typeface="Sakkal Majalla" pitchFamily="2" charset="-78"/>
                <a:cs typeface="Sakkal Majalla" pitchFamily="2" charset="-78"/>
              </a:rPr>
              <a:t>الخدمة </a:t>
            </a:r>
            <a:r>
              <a:rPr lang="ar-EG" sz="2800" dirty="0" smtClean="0">
                <a:latin typeface="Sakkal Majalla" pitchFamily="2" charset="-78"/>
                <a:cs typeface="Sakkal Majalla" pitchFamily="2" charset="-78"/>
              </a:rPr>
              <a:t>من </a:t>
            </a:r>
            <a:r>
              <a:rPr lang="ar-EG" sz="2800" dirty="0">
                <a:latin typeface="Sakkal Majalla" pitchFamily="2" charset="-78"/>
                <a:cs typeface="Sakkal Majalla" pitchFamily="2" charset="-78"/>
              </a:rPr>
              <a:t>الخدمات التي ينبغي أن تقدم في مكان واحد وبصورة متتابعة، فلا يجوز أن يحصل العميل عن جزء من الخدمة في يوم ثم نقوم بتكملتها في اليوم التالي. </a:t>
            </a:r>
          </a:p>
          <a:p>
            <a:pPr algn="justLow" rtl="1">
              <a:tabLst>
                <a:tab pos="622769" algn="l"/>
              </a:tabLst>
            </a:pPr>
            <a:endParaRPr lang="ar-EG" sz="2400" dirty="0">
              <a:latin typeface="Sakkal Majalla" pitchFamily="2" charset="-78"/>
              <a:cs typeface="Sakkal Majalla" pitchFamily="2" charset="-78"/>
            </a:endParaRPr>
          </a:p>
          <a:p>
            <a:pPr marL="339374" indent="-339374" algn="justLow" rtl="1">
              <a:buFont typeface="Wingdings" pitchFamily="2" charset="2"/>
              <a:buChar char="v"/>
              <a:tabLst>
                <a:tab pos="622769" algn="l"/>
              </a:tabLst>
            </a:pPr>
            <a:r>
              <a:rPr lang="ar-EG" sz="2800" dirty="0">
                <a:latin typeface="Sakkal Majalla" pitchFamily="2" charset="-78"/>
                <a:cs typeface="Sakkal Majalla" pitchFamily="2" charset="-78"/>
              </a:rPr>
              <a:t>    </a:t>
            </a:r>
            <a:r>
              <a:rPr lang="ar-EG" sz="2800" b="1" dirty="0">
                <a:solidFill>
                  <a:srgbClr val="FF0000"/>
                </a:solidFill>
                <a:latin typeface="Sakkal Majalla" pitchFamily="2" charset="-78"/>
                <a:cs typeface="Sakkal Majalla" pitchFamily="2" charset="-78"/>
              </a:rPr>
              <a:t>كما</a:t>
            </a:r>
            <a:r>
              <a:rPr lang="ar-EG" sz="2800" dirty="0">
                <a:solidFill>
                  <a:srgbClr val="FF0000"/>
                </a:solidFill>
                <a:latin typeface="Sakkal Majalla" pitchFamily="2" charset="-78"/>
                <a:cs typeface="Sakkal Majalla" pitchFamily="2" charset="-78"/>
              </a:rPr>
              <a:t> </a:t>
            </a:r>
            <a:r>
              <a:rPr lang="ar-EG" sz="2800" dirty="0">
                <a:latin typeface="Sakkal Majalla" pitchFamily="2" charset="-78"/>
                <a:cs typeface="Sakkal Majalla" pitchFamily="2" charset="-78"/>
              </a:rPr>
              <a:t>أنه من المستحيل أن يحصل العميل علي جزء من الخدمة في مكان ما ونطلب منه الذهاب ليحصل علي باقي الخدمة في مكان اخر، ذلك الأمر الذي يجعل من الخدمة الفندقية خدمة غير قابلة للتجزئة. </a:t>
            </a:r>
          </a:p>
        </p:txBody>
      </p:sp>
    </p:spTree>
    <p:extLst>
      <p:ext uri="{BB962C8B-B14F-4D97-AF65-F5344CB8AC3E}">
        <p14:creationId xmlns:p14="http://schemas.microsoft.com/office/powerpoint/2010/main" val="49583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899E97C8-1A9B-4B0F-B401-1BF744A165E7}"/>
              </a:ext>
            </a:extLst>
          </p:cNvPr>
          <p:cNvSpPr>
            <a:spLocks noGrp="1"/>
          </p:cNvSpPr>
          <p:nvPr>
            <p:ph type="title"/>
          </p:nvPr>
        </p:nvSpPr>
        <p:spPr/>
        <p:txBody>
          <a:bodyPr/>
          <a:lstStyle/>
          <a:p>
            <a:pPr algn="ctr" rtl="1"/>
            <a:r>
              <a:rPr lang="ar-EG" sz="2800" b="1" dirty="0">
                <a:cs typeface="+mn-cs"/>
              </a:rPr>
              <a:t>4.الخدمة غير متجانسة</a:t>
            </a:r>
            <a:endParaRPr lang="en-US" sz="2800" b="1" dirty="0">
              <a:latin typeface="Andalus" pitchFamily="18" charset="-78"/>
              <a:cs typeface="Andalus" pitchFamily="18" charset="-78"/>
            </a:endParaRPr>
          </a:p>
        </p:txBody>
      </p:sp>
      <p:sp>
        <p:nvSpPr>
          <p:cNvPr id="8" name="TextBox 7">
            <a:extLst>
              <a:ext uri="{FF2B5EF4-FFF2-40B4-BE49-F238E27FC236}">
                <a16:creationId xmlns:a16="http://schemas.microsoft.com/office/drawing/2014/main" xmlns="" id="{8FFFC326-9CEF-4FF2-8284-C3922138821E}"/>
              </a:ext>
            </a:extLst>
          </p:cNvPr>
          <p:cNvSpPr txBox="1"/>
          <p:nvPr/>
        </p:nvSpPr>
        <p:spPr>
          <a:xfrm>
            <a:off x="611562" y="1059602"/>
            <a:ext cx="8352928" cy="3723973"/>
          </a:xfrm>
          <a:prstGeom prst="rect">
            <a:avLst/>
          </a:prstGeom>
          <a:noFill/>
        </p:spPr>
        <p:txBody>
          <a:bodyPr wrap="square" lIns="90656" tIns="45328" rIns="90656" bIns="45328">
            <a:spAutoFit/>
          </a:bodyPr>
          <a:lstStyle/>
          <a:p>
            <a:pPr algn="justLow" rtl="1">
              <a:tabLst>
                <a:tab pos="358422" algn="l"/>
                <a:tab pos="622769" algn="l"/>
              </a:tabLst>
            </a:pPr>
            <a:r>
              <a:rPr lang="ar-EG" sz="2000" dirty="0"/>
              <a:t>     </a:t>
            </a:r>
            <a:r>
              <a:rPr lang="ar-EG" sz="2400" b="1" dirty="0">
                <a:solidFill>
                  <a:srgbClr val="FF0000"/>
                </a:solidFill>
                <a:latin typeface="Sakkal Majalla" pitchFamily="2" charset="-78"/>
                <a:cs typeface="Sakkal Majalla" pitchFamily="2" charset="-78"/>
              </a:rPr>
              <a:t>يعني</a:t>
            </a:r>
            <a:r>
              <a:rPr lang="ar-EG" sz="2400" dirty="0">
                <a:solidFill>
                  <a:srgbClr val="FF0000"/>
                </a:solidFill>
                <a:latin typeface="Sakkal Majalla" pitchFamily="2" charset="-78"/>
                <a:cs typeface="Sakkal Majalla" pitchFamily="2" charset="-78"/>
              </a:rPr>
              <a:t> </a:t>
            </a:r>
            <a:r>
              <a:rPr lang="ar-EG" sz="2400" dirty="0">
                <a:latin typeface="Sakkal Majalla" pitchFamily="2" charset="-78"/>
                <a:cs typeface="Sakkal Majalla" pitchFamily="2" charset="-78"/>
              </a:rPr>
              <a:t>مصطلح الخدمة المتجانسة أن الخدمة تقدم في جميع المنشآت </a:t>
            </a:r>
            <a:r>
              <a:rPr lang="ar-EG" sz="2400" b="1" dirty="0">
                <a:solidFill>
                  <a:srgbClr val="00B0F0"/>
                </a:solidFill>
                <a:latin typeface="Sakkal Majalla" pitchFamily="2" charset="-78"/>
                <a:cs typeface="Sakkal Majalla" pitchFamily="2" charset="-78"/>
              </a:rPr>
              <a:t>بشكل متماثل </a:t>
            </a:r>
            <a:r>
              <a:rPr lang="ar-EG" sz="2400" dirty="0">
                <a:latin typeface="Sakkal Majalla" pitchFamily="2" charset="-78"/>
                <a:cs typeface="Sakkal Majalla" pitchFamily="2" charset="-78"/>
              </a:rPr>
              <a:t>أي أن نفس الخدمة نحصل عليها بنفس القدر في كل مرة وهذا لا ينطبق على الخدمة وذلك لعدة أسباب:</a:t>
            </a:r>
          </a:p>
          <a:p>
            <a:pPr marL="622769" indent="-264347" algn="justLow" rtl="1">
              <a:buFont typeface="Wingdings" pitchFamily="2" charset="2"/>
              <a:buChar char="v"/>
              <a:tabLst>
                <a:tab pos="622769" algn="l"/>
              </a:tabLst>
            </a:pPr>
            <a:r>
              <a:rPr lang="ar-EG" sz="2400" b="1" dirty="0">
                <a:solidFill>
                  <a:srgbClr val="FF0000"/>
                </a:solidFill>
                <a:latin typeface="Sakkal Majalla" pitchFamily="2" charset="-78"/>
                <a:cs typeface="Sakkal Majalla" pitchFamily="2" charset="-78"/>
              </a:rPr>
              <a:t>اختلاف</a:t>
            </a:r>
            <a:r>
              <a:rPr lang="ar-EG" sz="2400" dirty="0">
                <a:solidFill>
                  <a:srgbClr val="FF0000"/>
                </a:solidFill>
                <a:latin typeface="Sakkal Majalla" pitchFamily="2" charset="-78"/>
                <a:cs typeface="Sakkal Majalla" pitchFamily="2" charset="-78"/>
              </a:rPr>
              <a:t> </a:t>
            </a:r>
            <a:r>
              <a:rPr lang="ar-EG" sz="2400" b="1" dirty="0">
                <a:solidFill>
                  <a:srgbClr val="FF0000"/>
                </a:solidFill>
                <a:latin typeface="Sakkal Majalla" pitchFamily="2" charset="-78"/>
                <a:cs typeface="Sakkal Majalla" pitchFamily="2" charset="-78"/>
              </a:rPr>
              <a:t>مهارات</a:t>
            </a:r>
            <a:r>
              <a:rPr lang="ar-EG" sz="2400" dirty="0">
                <a:solidFill>
                  <a:srgbClr val="FF0000"/>
                </a:solidFill>
                <a:latin typeface="Sakkal Majalla" pitchFamily="2" charset="-78"/>
                <a:cs typeface="Sakkal Majalla" pitchFamily="2" charset="-78"/>
              </a:rPr>
              <a:t> </a:t>
            </a:r>
            <a:r>
              <a:rPr lang="ar-EG" sz="2400" b="1" dirty="0">
                <a:solidFill>
                  <a:srgbClr val="FF0000"/>
                </a:solidFill>
                <a:latin typeface="Sakkal Majalla" pitchFamily="2" charset="-78"/>
                <a:cs typeface="Sakkal Majalla" pitchFamily="2" charset="-78"/>
              </a:rPr>
              <a:t>وقدرات الشخص </a:t>
            </a:r>
            <a:r>
              <a:rPr lang="ar-EG" sz="2400" dirty="0">
                <a:latin typeface="Sakkal Majalla" pitchFamily="2" charset="-78"/>
                <a:cs typeface="Sakkal Majalla" pitchFamily="2" charset="-78"/>
              </a:rPr>
              <a:t>الذي يقوم بتقديم الخدمة (الفروق الفردية) الأمر الذي يؤدي الي عدم ثبات مستوي الخدمة المقدمة.</a:t>
            </a:r>
          </a:p>
          <a:p>
            <a:pPr marL="358422" algn="justLow" rtl="1">
              <a:tabLst>
                <a:tab pos="622769" algn="l"/>
              </a:tabLst>
            </a:pPr>
            <a:endParaRPr lang="ar-EG" sz="2400" dirty="0">
              <a:latin typeface="Sakkal Majalla" pitchFamily="2" charset="-78"/>
              <a:cs typeface="Sakkal Majalla" pitchFamily="2" charset="-78"/>
            </a:endParaRPr>
          </a:p>
          <a:p>
            <a:pPr marL="622769" indent="-264347" algn="justLow" rtl="1">
              <a:buFont typeface="Wingdings" pitchFamily="2" charset="2"/>
              <a:buChar char="v"/>
              <a:tabLst>
                <a:tab pos="622769" algn="l"/>
              </a:tabLst>
            </a:pPr>
            <a:r>
              <a:rPr lang="ar-EG" sz="2400" b="1" dirty="0">
                <a:solidFill>
                  <a:srgbClr val="FF0000"/>
                </a:solidFill>
                <a:latin typeface="Sakkal Majalla" pitchFamily="2" charset="-78"/>
                <a:cs typeface="Sakkal Majalla" pitchFamily="2" charset="-78"/>
              </a:rPr>
              <a:t>تعدد أذواق العملاء </a:t>
            </a:r>
            <a:r>
              <a:rPr lang="ar-EG" sz="2400" dirty="0">
                <a:latin typeface="Sakkal Majalla" pitchFamily="2" charset="-78"/>
                <a:cs typeface="Sakkal Majalla" pitchFamily="2" charset="-78"/>
              </a:rPr>
              <a:t>وارائهم حول جودة الخدمة المقدمة فقد تكون الخدمة المقدمة لشخص ما جيدة بينما بالنسبة لشخص أخر يجدها رديئة وهو الأمر الذي يجعلنا من الصعب الوصول الي حكم واحد عن جودة الخدمة الأمر الذي يجعلها غير متجانسة.</a:t>
            </a:r>
          </a:p>
          <a:p>
            <a:pPr algn="justLow" rtl="1">
              <a:tabLst>
                <a:tab pos="622769" algn="l"/>
              </a:tabLst>
            </a:pPr>
            <a:r>
              <a:rPr lang="ar-EG" sz="2000" dirty="0"/>
              <a:t> </a:t>
            </a:r>
          </a:p>
        </p:txBody>
      </p:sp>
    </p:spTree>
    <p:extLst>
      <p:ext uri="{BB962C8B-B14F-4D97-AF65-F5344CB8AC3E}">
        <p14:creationId xmlns:p14="http://schemas.microsoft.com/office/powerpoint/2010/main" val="26389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FF3DE4-9A9C-498E-8471-54B46341A83E}"/>
              </a:ext>
            </a:extLst>
          </p:cNvPr>
          <p:cNvPicPr>
            <a:picLocks noChangeAspect="1"/>
          </p:cNvPicPr>
          <p:nvPr/>
        </p:nvPicPr>
        <p:blipFill>
          <a:blip r:embed="rId2"/>
          <a:stretch>
            <a:fillRect/>
          </a:stretch>
        </p:blipFill>
        <p:spPr>
          <a:xfrm>
            <a:off x="1331640" y="-164554"/>
            <a:ext cx="6408712" cy="5143500"/>
          </a:xfrm>
          <a:prstGeom prst="rect">
            <a:avLst/>
          </a:prstGeom>
        </p:spPr>
      </p:pic>
      <p:sp>
        <p:nvSpPr>
          <p:cNvPr id="2" name="Subtitle 1">
            <a:extLst>
              <a:ext uri="{FF2B5EF4-FFF2-40B4-BE49-F238E27FC236}">
                <a16:creationId xmlns:a16="http://schemas.microsoft.com/office/drawing/2014/main" xmlns="" id="{52BDA837-45DC-4E7B-B923-604343B0256D}"/>
              </a:ext>
            </a:extLst>
          </p:cNvPr>
          <p:cNvSpPr>
            <a:spLocks noGrp="1"/>
          </p:cNvSpPr>
          <p:nvPr>
            <p:ph type="subTitle" idx="1"/>
          </p:nvPr>
        </p:nvSpPr>
        <p:spPr>
          <a:xfrm>
            <a:off x="1547664" y="1923678"/>
            <a:ext cx="5611422" cy="2304256"/>
          </a:xfrm>
          <a:effectLst/>
          <a:scene3d>
            <a:camera prst="orthographicFront"/>
            <a:lightRig rig="soft" dir="t">
              <a:rot lat="0" lon="0" rev="15600000"/>
            </a:lightRig>
          </a:scene3d>
          <a:sp3d>
            <a:bevelT/>
          </a:sp3d>
        </p:spPr>
        <p:txBody>
          <a:bodyPr>
            <a:noAutofit/>
            <a:sp3d extrusionH="57150" prstMaterial="softEdge">
              <a:bevelT w="25400" h="38100"/>
            </a:sp3d>
          </a:bodyPr>
          <a:lstStyle/>
          <a:p>
            <a:pPr algn="r" rtl="1">
              <a:lnSpc>
                <a:spcPct val="150000"/>
              </a:lnSpc>
            </a:pPr>
            <a:r>
              <a:rPr lang="ar-EG" sz="4800" b="1" dirty="0">
                <a:ln/>
                <a:solidFill>
                  <a:srgbClr val="C00000"/>
                </a:solidFill>
                <a:latin typeface="Calibri" panose="020F0502020204030204" pitchFamily="34" charset="0"/>
                <a:ea typeface="Calibri" panose="020F0502020204030204" pitchFamily="34" charset="0"/>
                <a:cs typeface="+mn-cs"/>
                <a:sym typeface="Barlow Semi Condensed SemiBold"/>
              </a:rPr>
              <a:t>العوامل التي تؤثر</a:t>
            </a:r>
          </a:p>
          <a:p>
            <a:pPr algn="r" rtl="1">
              <a:lnSpc>
                <a:spcPct val="150000"/>
              </a:lnSpc>
            </a:pPr>
            <a:r>
              <a:rPr lang="ar-EG" sz="4800" b="1" dirty="0">
                <a:ln/>
                <a:solidFill>
                  <a:srgbClr val="C00000"/>
                </a:solidFill>
                <a:latin typeface="Calibri" panose="020F0502020204030204" pitchFamily="34" charset="0"/>
                <a:ea typeface="Calibri" panose="020F0502020204030204" pitchFamily="34" charset="0"/>
                <a:cs typeface="+mn-cs"/>
                <a:sym typeface="Barlow Semi Condensed SemiBold"/>
              </a:rPr>
              <a:t>على جودة الخدمة المقدمة</a:t>
            </a:r>
            <a:endParaRPr lang="en-US" b="1" dirty="0">
              <a:ln/>
              <a:solidFill>
                <a:srgbClr val="C00000"/>
              </a:solidFill>
              <a:cs typeface="+mn-cs"/>
            </a:endParaRPr>
          </a:p>
        </p:txBody>
      </p:sp>
    </p:spTree>
    <p:extLst>
      <p:ext uri="{BB962C8B-B14F-4D97-AF65-F5344CB8AC3E}">
        <p14:creationId xmlns:p14="http://schemas.microsoft.com/office/powerpoint/2010/main" val="2871795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B8ED4-FA75-4375-A87B-F566B2699072}"/>
              </a:ext>
            </a:extLst>
          </p:cNvPr>
          <p:cNvSpPr>
            <a:spLocks noGrp="1"/>
          </p:cNvSpPr>
          <p:nvPr>
            <p:ph type="title"/>
          </p:nvPr>
        </p:nvSpPr>
        <p:spPr/>
        <p:txBody>
          <a:bodyPr/>
          <a:lstStyle/>
          <a:p>
            <a:pPr algn="justLow" rtl="1"/>
            <a:r>
              <a:rPr lang="ar-EG" sz="2000" b="1" dirty="0">
                <a:cs typeface="+mn-cs"/>
              </a:rPr>
              <a:t>تتعدد العوامل التي تؤثر بشكل فعال في جودة الخدمة، ولكننا يمكن أن نوجزها في الأتي:</a:t>
            </a:r>
            <a:endParaRPr lang="en-US" sz="2000" b="1" dirty="0">
              <a:cs typeface="+mn-cs"/>
            </a:endParaRPr>
          </a:p>
        </p:txBody>
      </p:sp>
      <p:graphicFrame>
        <p:nvGraphicFramePr>
          <p:cNvPr id="5" name="Diagram 4">
            <a:extLst>
              <a:ext uri="{FF2B5EF4-FFF2-40B4-BE49-F238E27FC236}">
                <a16:creationId xmlns="" xmlns:a16="http://schemas.microsoft.com/office/drawing/2014/main" id="{2F201A26-0F8E-4C0D-AB20-5FE24A105986}"/>
              </a:ext>
            </a:extLst>
          </p:cNvPr>
          <p:cNvGraphicFramePr/>
          <p:nvPr>
            <p:extLst>
              <p:ext uri="{D42A27DB-BD31-4B8C-83A1-F6EECF244321}">
                <p14:modId xmlns:p14="http://schemas.microsoft.com/office/powerpoint/2010/main" val="3677797224"/>
              </p:ext>
            </p:extLst>
          </p:nvPr>
        </p:nvGraphicFramePr>
        <p:xfrm>
          <a:off x="2555778" y="1131591"/>
          <a:ext cx="6064348" cy="24370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a:extLst>
              <a:ext uri="{FF2B5EF4-FFF2-40B4-BE49-F238E27FC236}">
                <a16:creationId xmlns="" xmlns:a16="http://schemas.microsoft.com/office/drawing/2014/main" id="{7B824FED-AEBA-4724-A584-7D00343E0B2A}"/>
              </a:ext>
            </a:extLst>
          </p:cNvPr>
          <p:cNvPicPr>
            <a:picLocks noChangeAspect="1"/>
          </p:cNvPicPr>
          <p:nvPr/>
        </p:nvPicPr>
        <p:blipFill>
          <a:blip r:embed="rId7"/>
          <a:stretch>
            <a:fillRect/>
          </a:stretch>
        </p:blipFill>
        <p:spPr>
          <a:xfrm>
            <a:off x="-19313" y="1305273"/>
            <a:ext cx="2671614" cy="3562152"/>
          </a:xfrm>
          <a:prstGeom prst="rect">
            <a:avLst/>
          </a:prstGeom>
        </p:spPr>
      </p:pic>
    </p:spTree>
    <p:extLst>
      <p:ext uri="{BB962C8B-B14F-4D97-AF65-F5344CB8AC3E}">
        <p14:creationId xmlns:p14="http://schemas.microsoft.com/office/powerpoint/2010/main" val="14494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xmlns="" id="{F343EE11-8C3F-4664-BE6A-394FEA1E2BE1}"/>
              </a:ext>
            </a:extLst>
          </p:cNvPr>
          <p:cNvGraphicFramePr/>
          <p:nvPr>
            <p:extLst>
              <p:ext uri="{D42A27DB-BD31-4B8C-83A1-F6EECF244321}">
                <p14:modId xmlns:p14="http://schemas.microsoft.com/office/powerpoint/2010/main" val="1259239163"/>
              </p:ext>
            </p:extLst>
          </p:nvPr>
        </p:nvGraphicFramePr>
        <p:xfrm>
          <a:off x="757824" y="1775566"/>
          <a:ext cx="7628350" cy="2921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ibbon: Tilted Up 7">
            <a:extLst>
              <a:ext uri="{FF2B5EF4-FFF2-40B4-BE49-F238E27FC236}">
                <a16:creationId xmlns:a16="http://schemas.microsoft.com/office/drawing/2014/main" xmlns="" id="{38D9B37B-B727-4F65-837E-D66F02667C06}"/>
              </a:ext>
            </a:extLst>
          </p:cNvPr>
          <p:cNvSpPr/>
          <p:nvPr/>
        </p:nvSpPr>
        <p:spPr>
          <a:xfrm>
            <a:off x="1412348" y="342465"/>
            <a:ext cx="6319381" cy="766090"/>
          </a:xfrm>
          <a:prstGeom prst="ribbon2">
            <a:avLst>
              <a:gd name="adj1" fmla="val 16667"/>
              <a:gd name="adj2" fmla="val 70699"/>
            </a:avLst>
          </a:prstGeom>
        </p:spPr>
        <p:style>
          <a:lnRef idx="1">
            <a:schemeClr val="accent2"/>
          </a:lnRef>
          <a:fillRef idx="3">
            <a:schemeClr val="accent2"/>
          </a:fillRef>
          <a:effectRef idx="2">
            <a:schemeClr val="accent2"/>
          </a:effectRef>
          <a:fontRef idx="minor">
            <a:schemeClr val="lt1"/>
          </a:fontRef>
        </p:style>
        <p:txBody>
          <a:bodyPr lIns="68117" tIns="34289" rIns="68117" bIns="34289" rtlCol="0" anchor="ctr"/>
          <a:lstStyle/>
          <a:p>
            <a:pPr algn="ctr" defTabSz="340121">
              <a:buClrTx/>
            </a:pPr>
            <a:r>
              <a:rPr lang="ar-EG" sz="2400" b="1" kern="1200" dirty="0">
                <a:solidFill>
                  <a:prstClr val="white"/>
                </a:solidFill>
                <a:latin typeface="Arial" panose="020B0604020202020204" pitchFamily="34" charset="0"/>
                <a:ea typeface="Calibri" panose="020F0502020204030204" pitchFamily="34" charset="0"/>
                <a:cs typeface="Arial" panose="020B0604020202020204" pitchFamily="34" charset="0"/>
              </a:rPr>
              <a:t>من أمثلة العوامل الداخلية:</a:t>
            </a:r>
            <a:endParaRPr lang="en-US" sz="2400" kern="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189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 xmlns:a16="http://schemas.microsoft.com/office/drawing/2014/main" id="{FC69C9B5-6570-422E-B36F-5315BA10D1C3}"/>
              </a:ext>
            </a:extLst>
          </p:cNvPr>
          <p:cNvPicPr>
            <a:picLocks noChangeAspect="1"/>
          </p:cNvPicPr>
          <p:nvPr/>
        </p:nvPicPr>
        <p:blipFill>
          <a:blip r:embed="rId2"/>
          <a:stretch>
            <a:fillRect/>
          </a:stretch>
        </p:blipFill>
        <p:spPr>
          <a:xfrm>
            <a:off x="1209851" y="872742"/>
            <a:ext cx="6366709" cy="4099007"/>
          </a:xfrm>
          <a:prstGeom prst="rect">
            <a:avLst/>
          </a:prstGeom>
        </p:spPr>
      </p:pic>
      <p:sp>
        <p:nvSpPr>
          <p:cNvPr id="2" name="Title 1">
            <a:extLst>
              <a:ext uri="{FF2B5EF4-FFF2-40B4-BE49-F238E27FC236}">
                <a16:creationId xmlns="" xmlns:a16="http://schemas.microsoft.com/office/drawing/2014/main" id="{FC0B8ED4-FA75-4375-A87B-F566B2699072}"/>
              </a:ext>
            </a:extLst>
          </p:cNvPr>
          <p:cNvSpPr>
            <a:spLocks noGrp="1"/>
          </p:cNvSpPr>
          <p:nvPr>
            <p:ph type="title"/>
          </p:nvPr>
        </p:nvSpPr>
        <p:spPr/>
        <p:txBody>
          <a:bodyPr/>
          <a:lstStyle/>
          <a:p>
            <a:pPr algn="r" rtl="1"/>
            <a:r>
              <a:rPr lang="ar-EG" sz="2800" b="1" dirty="0">
                <a:cs typeface="+mn-cs"/>
              </a:rPr>
              <a:t>من أمثلة العوامل الداخلية:</a:t>
            </a:r>
            <a:endParaRPr lang="en-US" sz="2800" b="1" dirty="0">
              <a:cs typeface="+mn-cs"/>
            </a:endParaRPr>
          </a:p>
        </p:txBody>
      </p:sp>
      <p:sp>
        <p:nvSpPr>
          <p:cNvPr id="9" name="TextBox 8">
            <a:extLst>
              <a:ext uri="{FF2B5EF4-FFF2-40B4-BE49-F238E27FC236}">
                <a16:creationId xmlns="" xmlns:a16="http://schemas.microsoft.com/office/drawing/2014/main" id="{91BEACC6-7446-437E-B42E-4949F5B144DE}"/>
              </a:ext>
            </a:extLst>
          </p:cNvPr>
          <p:cNvSpPr txBox="1"/>
          <p:nvPr/>
        </p:nvSpPr>
        <p:spPr>
          <a:xfrm>
            <a:off x="4211962" y="1366728"/>
            <a:ext cx="2569526" cy="461542"/>
          </a:xfrm>
          <a:prstGeom prst="rect">
            <a:avLst/>
          </a:prstGeom>
          <a:noFill/>
        </p:spPr>
        <p:txBody>
          <a:bodyPr wrap="square" lIns="90656" tIns="45328" rIns="90656" bIns="45328">
            <a:spAutoFit/>
          </a:bodyPr>
          <a:lstStyle/>
          <a:p>
            <a:pPr algn="r" rtl="1"/>
            <a:r>
              <a:rPr lang="ar-EG" sz="2400" b="1" dirty="0">
                <a:solidFill>
                  <a:srgbClr val="FFFFFF"/>
                </a:solidFill>
              </a:rPr>
              <a:t>الديكور والجو العام</a:t>
            </a:r>
            <a:endParaRPr lang="en-US" sz="2400" b="1" dirty="0">
              <a:solidFill>
                <a:srgbClr val="FFFFFF"/>
              </a:solidFill>
            </a:endParaRPr>
          </a:p>
        </p:txBody>
      </p:sp>
      <p:sp>
        <p:nvSpPr>
          <p:cNvPr id="10" name="TextBox 9">
            <a:extLst>
              <a:ext uri="{FF2B5EF4-FFF2-40B4-BE49-F238E27FC236}">
                <a16:creationId xmlns="" xmlns:a16="http://schemas.microsoft.com/office/drawing/2014/main" id="{A6B83156-9AC9-4FCA-8FB7-769FEE9970E2}"/>
              </a:ext>
            </a:extLst>
          </p:cNvPr>
          <p:cNvSpPr txBox="1"/>
          <p:nvPr/>
        </p:nvSpPr>
        <p:spPr>
          <a:xfrm>
            <a:off x="4211990" y="1972133"/>
            <a:ext cx="2573359" cy="715455"/>
          </a:xfrm>
          <a:prstGeom prst="rect">
            <a:avLst/>
          </a:prstGeom>
          <a:noFill/>
        </p:spPr>
        <p:txBody>
          <a:bodyPr wrap="square" lIns="90656" tIns="45328" rIns="90656" bIns="45328">
            <a:spAutoFit/>
          </a:bodyPr>
          <a:lstStyle/>
          <a:p>
            <a:pPr algn="justLow" rtl="1"/>
            <a:r>
              <a:rPr lang="ar-EG" sz="2000" b="1" dirty="0">
                <a:solidFill>
                  <a:srgbClr val="FFFFFF"/>
                </a:solidFill>
              </a:rPr>
              <a:t>جودة الأغذية والمشروبات المقدمة</a:t>
            </a:r>
            <a:endParaRPr lang="en-US" sz="2000" b="1" dirty="0">
              <a:solidFill>
                <a:srgbClr val="FFFFFF"/>
              </a:solidFill>
            </a:endParaRPr>
          </a:p>
        </p:txBody>
      </p:sp>
      <p:sp>
        <p:nvSpPr>
          <p:cNvPr id="11" name="TextBox 10">
            <a:extLst>
              <a:ext uri="{FF2B5EF4-FFF2-40B4-BE49-F238E27FC236}">
                <a16:creationId xmlns="" xmlns:a16="http://schemas.microsoft.com/office/drawing/2014/main" id="{1EDB18B6-06DB-437B-B977-03067E32B33D}"/>
              </a:ext>
            </a:extLst>
          </p:cNvPr>
          <p:cNvSpPr txBox="1"/>
          <p:nvPr/>
        </p:nvSpPr>
        <p:spPr>
          <a:xfrm>
            <a:off x="5004051" y="2808033"/>
            <a:ext cx="1777438" cy="461542"/>
          </a:xfrm>
          <a:prstGeom prst="rect">
            <a:avLst/>
          </a:prstGeom>
          <a:noFill/>
        </p:spPr>
        <p:txBody>
          <a:bodyPr wrap="square" lIns="90656" tIns="45328" rIns="90656" bIns="45328">
            <a:spAutoFit/>
          </a:bodyPr>
          <a:lstStyle/>
          <a:p>
            <a:pPr algn="r" rtl="1"/>
            <a:r>
              <a:rPr lang="ar-EG" sz="2400" b="1" dirty="0">
                <a:solidFill>
                  <a:srgbClr val="FFFFFF"/>
                </a:solidFill>
              </a:rPr>
              <a:t>زى العاملين</a:t>
            </a:r>
            <a:endParaRPr lang="en-US" sz="2400" b="1" dirty="0">
              <a:solidFill>
                <a:srgbClr val="FFFFFF"/>
              </a:solidFill>
            </a:endParaRPr>
          </a:p>
        </p:txBody>
      </p:sp>
      <p:sp>
        <p:nvSpPr>
          <p:cNvPr id="12" name="TextBox 11">
            <a:extLst>
              <a:ext uri="{FF2B5EF4-FFF2-40B4-BE49-F238E27FC236}">
                <a16:creationId xmlns="" xmlns:a16="http://schemas.microsoft.com/office/drawing/2014/main" id="{5212234E-AC1C-42F3-80E8-271594BB8202}"/>
              </a:ext>
            </a:extLst>
          </p:cNvPr>
          <p:cNvSpPr txBox="1"/>
          <p:nvPr/>
        </p:nvSpPr>
        <p:spPr>
          <a:xfrm>
            <a:off x="4392865" y="3467060"/>
            <a:ext cx="2324590" cy="461542"/>
          </a:xfrm>
          <a:prstGeom prst="rect">
            <a:avLst/>
          </a:prstGeom>
          <a:noFill/>
        </p:spPr>
        <p:txBody>
          <a:bodyPr wrap="square" lIns="90656" tIns="45328" rIns="90656" bIns="45328">
            <a:spAutoFit/>
          </a:bodyPr>
          <a:lstStyle/>
          <a:p>
            <a:pPr algn="justLow" rtl="1"/>
            <a:r>
              <a:rPr lang="ar-EG" sz="2400" b="1" dirty="0">
                <a:solidFill>
                  <a:srgbClr val="FFFFFF"/>
                </a:solidFill>
              </a:rPr>
              <a:t>طريقة الخدمة</a:t>
            </a:r>
            <a:endParaRPr lang="en-US" sz="2400" b="1" dirty="0">
              <a:solidFill>
                <a:srgbClr val="FFFFFF"/>
              </a:solidFill>
            </a:endParaRPr>
          </a:p>
        </p:txBody>
      </p:sp>
      <p:sp>
        <p:nvSpPr>
          <p:cNvPr id="13" name="TextBox 12">
            <a:extLst>
              <a:ext uri="{FF2B5EF4-FFF2-40B4-BE49-F238E27FC236}">
                <a16:creationId xmlns="" xmlns:a16="http://schemas.microsoft.com/office/drawing/2014/main" id="{0880E806-0DB9-4C1A-96D1-304057B5A331}"/>
              </a:ext>
            </a:extLst>
          </p:cNvPr>
          <p:cNvSpPr txBox="1"/>
          <p:nvPr/>
        </p:nvSpPr>
        <p:spPr>
          <a:xfrm>
            <a:off x="4215797" y="4155990"/>
            <a:ext cx="2569527" cy="461542"/>
          </a:xfrm>
          <a:prstGeom prst="rect">
            <a:avLst/>
          </a:prstGeom>
          <a:noFill/>
        </p:spPr>
        <p:txBody>
          <a:bodyPr wrap="square" lIns="90656" tIns="45328" rIns="90656" bIns="45328">
            <a:spAutoFit/>
          </a:bodyPr>
          <a:lstStyle/>
          <a:p>
            <a:pPr algn="r" rtl="1"/>
            <a:r>
              <a:rPr lang="ar-EG" sz="2400" b="1" dirty="0">
                <a:solidFill>
                  <a:srgbClr val="FFFFFF"/>
                </a:solidFill>
              </a:rPr>
              <a:t>المدفوع مقابل الخدمة </a:t>
            </a:r>
            <a:endParaRPr lang="en-US" sz="2400" b="1" dirty="0">
              <a:solidFill>
                <a:srgbClr val="FFFFFF"/>
              </a:solidFill>
            </a:endParaRPr>
          </a:p>
        </p:txBody>
      </p:sp>
    </p:spTree>
    <p:extLst>
      <p:ext uri="{BB962C8B-B14F-4D97-AF65-F5344CB8AC3E}">
        <p14:creationId xmlns:p14="http://schemas.microsoft.com/office/powerpoint/2010/main" val="395229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randombar(horizontal)">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2286000" y="132831"/>
            <a:ext cx="4572000" cy="1586368"/>
          </a:xfrm>
          <a:prstGeom prst="rect">
            <a:avLst/>
          </a:prstGeom>
        </p:spPr>
      </p:pic>
      <p:sp>
        <p:nvSpPr>
          <p:cNvPr id="7" name="TextBox 6">
            <a:extLst>
              <a:ext uri="{FF2B5EF4-FFF2-40B4-BE49-F238E27FC236}">
                <a16:creationId xmlns:a16="http://schemas.microsoft.com/office/drawing/2014/main" xmlns="" id="{09F8A207-6E7A-4EBD-A874-627DDA481651}"/>
              </a:ext>
            </a:extLst>
          </p:cNvPr>
          <p:cNvSpPr txBox="1"/>
          <p:nvPr/>
        </p:nvSpPr>
        <p:spPr>
          <a:xfrm>
            <a:off x="3276176" y="683642"/>
            <a:ext cx="2399111" cy="484746"/>
          </a:xfrm>
          <a:prstGeom prst="rect">
            <a:avLst/>
          </a:prstGeom>
          <a:noFill/>
        </p:spPr>
        <p:txBody>
          <a:bodyPr wrap="square" lIns="68099" tIns="34289" rIns="68099" bIns="34289">
            <a:spAutoFit/>
            <a:scene3d>
              <a:camera prst="orthographicFront"/>
              <a:lightRig rig="harsh" dir="t"/>
            </a:scene3d>
            <a:sp3d extrusionH="57150" prstMaterial="matte">
              <a:bevelT w="63500" h="12700" prst="angle"/>
              <a:contourClr>
                <a:schemeClr val="bg1">
                  <a:lumMod val="65000"/>
                </a:schemeClr>
              </a:contourClr>
            </a:sp3d>
          </a:bodyPr>
          <a:lstStyle/>
          <a:p>
            <a:pPr algn="ctr" defTabSz="340013" rtl="1">
              <a:buClrTx/>
              <a:defRPr/>
            </a:pPr>
            <a:r>
              <a:rPr lang="ar-EG" sz="2700" b="1" kern="1200" dirty="0">
                <a:ln/>
                <a:solidFill>
                  <a:srgbClr val="7A7A7A"/>
                </a:solidFill>
                <a:latin typeface="Arial" panose="020B0604020202020204" pitchFamily="34" charset="0"/>
                <a:ea typeface="Calibri" panose="020F0502020204030204" pitchFamily="34" charset="0"/>
                <a:cs typeface="Arial" panose="020B0604020202020204" pitchFamily="34" charset="0"/>
              </a:rPr>
              <a:t>الانطباع الأول يدوم</a:t>
            </a:r>
            <a:endParaRPr lang="en-US" sz="2700" b="1" kern="1200" dirty="0">
              <a:ln/>
              <a:solidFill>
                <a:srgbClr val="7A7A7A"/>
              </a:solidFill>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xmlns="" id="{E9E0F3DD-5D86-4598-AB5D-81A8DBCC98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3768" y="1044823"/>
            <a:ext cx="2831445" cy="3397734"/>
          </a:xfrm>
          <a:prstGeom prst="rect">
            <a:avLst/>
          </a:prstGeom>
        </p:spPr>
      </p:pic>
      <p:sp>
        <p:nvSpPr>
          <p:cNvPr id="4" name="Rectangle 3"/>
          <p:cNvSpPr/>
          <p:nvPr/>
        </p:nvSpPr>
        <p:spPr>
          <a:xfrm>
            <a:off x="1129441" y="2061369"/>
            <a:ext cx="4572000" cy="2892453"/>
          </a:xfrm>
          <a:prstGeom prst="rect">
            <a:avLst/>
          </a:prstGeom>
        </p:spPr>
        <p:txBody>
          <a:bodyPr lIns="90800" tIns="45400" rIns="90800" bIns="45400">
            <a:spAutoFit/>
          </a:bodyPr>
          <a:lstStyle/>
          <a:p>
            <a:pPr algn="justLow" rtl="1"/>
            <a:r>
              <a:rPr lang="ar-EG" sz="2800" b="1" dirty="0">
                <a:solidFill>
                  <a:srgbClr val="FF0000"/>
                </a:solidFill>
                <a:latin typeface="Sakkal Majalla" pitchFamily="2" charset="-78"/>
                <a:cs typeface="Sakkal Majalla" pitchFamily="2" charset="-78"/>
              </a:rPr>
              <a:t>“الانطباع الأول يدوم” </a:t>
            </a:r>
            <a:r>
              <a:rPr lang="ar-EG" sz="2800" dirty="0">
                <a:latin typeface="Sakkal Majalla" pitchFamily="2" charset="-78"/>
                <a:cs typeface="Sakkal Majalla" pitchFamily="2" charset="-78"/>
              </a:rPr>
              <a:t>وأهم من يصنع هذا الانطباع هو موظف </a:t>
            </a:r>
            <a:r>
              <a:rPr lang="ar-EG" sz="2800" dirty="0" smtClean="0">
                <a:latin typeface="Sakkal Majalla" pitchFamily="2" charset="-78"/>
                <a:cs typeface="Sakkal Majalla" pitchFamily="2" charset="-78"/>
              </a:rPr>
              <a:t>الاستقبال» المضيف أو المضيفة» </a:t>
            </a:r>
            <a:r>
              <a:rPr lang="ar-EG" sz="2800" dirty="0">
                <a:latin typeface="Sakkal Majalla" pitchFamily="2" charset="-78"/>
                <a:cs typeface="Sakkal Majalla" pitchFamily="2" charset="-78"/>
              </a:rPr>
              <a:t>في أي مكان يعمل فيه؛ فهو واجهة المكان الذي يمثله، وهو صاحب الدور الأهم في تقديم المنشأة للزوار وإجابة أسئلتهم باحترافية ومهارة.</a:t>
            </a:r>
          </a:p>
          <a:p>
            <a:endParaRPr lang="ar-EG" dirty="0"/>
          </a:p>
        </p:txBody>
      </p:sp>
    </p:spTree>
    <p:extLst>
      <p:ext uri="{BB962C8B-B14F-4D97-AF65-F5344CB8AC3E}">
        <p14:creationId xmlns:p14="http://schemas.microsoft.com/office/powerpoint/2010/main" val="994686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5">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2" name="الانطباع الاول عند الناس 202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90191" y="31144"/>
            <a:ext cx="7306518" cy="4747694"/>
          </a:xfrm>
          <a:prstGeom prst="rect">
            <a:avLst/>
          </a:prstGeom>
          <a:ln w="228600" cap="sq">
            <a:gradFill>
              <a:gsLst>
                <a:gs pos="0">
                  <a:srgbClr val="DDDDDD"/>
                </a:gs>
                <a:gs pos="100000">
                  <a:srgbClr val="FFFFFF"/>
                </a:gs>
              </a:gsLst>
              <a:lin ang="5400000" scaled="1"/>
            </a:gradFill>
            <a:miter lim="800000"/>
          </a:ln>
          <a:effectLst>
            <a:outerShdw blurRad="177800" dist="127000" dir="9600000" sx="102000" sy="102000" kx="195000" ky="145000" algn="tl" rotWithShape="0">
              <a:srgbClr val="000000">
                <a:alpha val="30000"/>
              </a:srgbClr>
            </a:outerShdw>
          </a:effectLst>
          <a:scene3d>
            <a:camera prst="orthographicFront">
              <a:rot lat="0" lon="0" rev="21240000"/>
            </a:camera>
            <a:lightRig rig="twoPt" dir="t">
              <a:rot lat="0" lon="0" rev="7200000"/>
            </a:lightRig>
          </a:scene3d>
          <a:sp3d extrusionH="38100">
            <a:extrusionClr>
              <a:srgbClr val="FFFFFF"/>
            </a:extrusionClr>
          </a:sp3d>
        </p:spPr>
      </p:pic>
    </p:spTree>
    <p:extLst>
      <p:ext uri="{BB962C8B-B14F-4D97-AF65-F5344CB8AC3E}">
        <p14:creationId xmlns:p14="http://schemas.microsoft.com/office/powerpoint/2010/main" val="86159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195AB2A-9D1B-4AF1-A1CF-39EC2177AFEE}"/>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648350" y="193479"/>
            <a:ext cx="2120989" cy="1598591"/>
          </a:xfrm>
          <a:prstGeom prst="rect">
            <a:avLst/>
          </a:prstGeom>
        </p:spPr>
      </p:pic>
      <p:sp>
        <p:nvSpPr>
          <p:cNvPr id="8" name="Rectangle: Diagonal Corners Rounded 7">
            <a:extLst>
              <a:ext uri="{FF2B5EF4-FFF2-40B4-BE49-F238E27FC236}">
                <a16:creationId xmlns:a16="http://schemas.microsoft.com/office/drawing/2014/main" xmlns="" id="{77381384-D650-45AA-8D3C-C1CBF7D62291}"/>
              </a:ext>
            </a:extLst>
          </p:cNvPr>
          <p:cNvSpPr/>
          <p:nvPr/>
        </p:nvSpPr>
        <p:spPr>
          <a:xfrm>
            <a:off x="2166205" y="193184"/>
            <a:ext cx="4153436" cy="59583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rPr>
              <a:t>يستقبل موظف الاستقبال زوار المؤسسة أو المنشأة التي يعمل فيها فور قدومهم</a:t>
            </a:r>
            <a:endParaRPr lang="en-US" sz="1800" b="1" kern="1200" dirty="0">
              <a:solidFill>
                <a:prstClr val="white"/>
              </a:solidFill>
            </a:endParaRPr>
          </a:p>
        </p:txBody>
      </p:sp>
      <p:sp>
        <p:nvSpPr>
          <p:cNvPr id="10" name="TextBox 9">
            <a:extLst>
              <a:ext uri="{FF2B5EF4-FFF2-40B4-BE49-F238E27FC236}">
                <a16:creationId xmlns:a16="http://schemas.microsoft.com/office/drawing/2014/main" xmlns="" id="{8BB4C712-67A0-40A1-BAB1-BFE4F3AE1833}"/>
              </a:ext>
            </a:extLst>
          </p:cNvPr>
          <p:cNvSpPr txBox="1"/>
          <p:nvPr/>
        </p:nvSpPr>
        <p:spPr>
          <a:xfrm>
            <a:off x="7114062" y="634690"/>
            <a:ext cx="1104763" cy="715580"/>
          </a:xfrm>
          <a:prstGeom prst="rect">
            <a:avLst/>
          </a:prstGeom>
          <a:noFill/>
        </p:spPr>
        <p:txBody>
          <a:bodyPr wrap="square" lIns="68136" tIns="34289" rIns="68136" bIns="34289">
            <a:spAutoFit/>
          </a:bodyPr>
          <a:lstStyle/>
          <a:p>
            <a:pPr algn="ctr" defTabSz="340238" rtl="1">
              <a:buClrTx/>
            </a:pPr>
            <a:r>
              <a:rPr lang="ar-EG" sz="2100" b="1" kern="1200" dirty="0">
                <a:solidFill>
                  <a:srgbClr val="EB8F22">
                    <a:lumMod val="75000"/>
                  </a:srgbClr>
                </a:solidFill>
                <a:latin typeface="Arial" panose="020B0604020202020204" pitchFamily="34" charset="0"/>
                <a:ea typeface="Calibri" panose="020F0502020204030204" pitchFamily="34" charset="0"/>
                <a:cs typeface="Arial" panose="020B0604020202020204" pitchFamily="34" charset="0"/>
              </a:rPr>
              <a:t>موظف الاستقبال</a:t>
            </a:r>
            <a:endParaRPr lang="en-US" sz="2100" b="1" kern="1200" dirty="0">
              <a:solidFill>
                <a:srgbClr val="EB8F22">
                  <a:lumMod val="75000"/>
                </a:srgbClr>
              </a:solidFill>
              <a:latin typeface="Arial" panose="020B0604020202020204" pitchFamily="34" charset="0"/>
              <a:ea typeface="+mn-ea"/>
              <a:cs typeface="Arial" panose="020B0604020202020204" pitchFamily="34" charset="0"/>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2166205" y="1147732"/>
            <a:ext cx="4153436" cy="84795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rPr>
              <a:t>يحييهم بابتسامة ثم يجيب أسئلتهم ويبلغ زملائه الموظفين أو مديري المنشأة بحضور الزوار وما يحتاجونه</a:t>
            </a:r>
            <a:endParaRPr lang="en-US" sz="1800" b="1" kern="1200" dirty="0">
              <a:solidFill>
                <a:prstClr val="white"/>
              </a:solidFill>
            </a:endParaRPr>
          </a:p>
        </p:txBody>
      </p:sp>
      <p:sp>
        <p:nvSpPr>
          <p:cNvPr id="16" name="Rectangle: Diagonal Corners Snipped 15">
            <a:extLst>
              <a:ext uri="{FF2B5EF4-FFF2-40B4-BE49-F238E27FC236}">
                <a16:creationId xmlns:a16="http://schemas.microsoft.com/office/drawing/2014/main" xmlns="" id="{BBA2F5B6-7330-482C-A28F-8A705508BC01}"/>
              </a:ext>
            </a:extLst>
          </p:cNvPr>
          <p:cNvSpPr/>
          <p:nvPr/>
        </p:nvSpPr>
        <p:spPr>
          <a:xfrm>
            <a:off x="2166204" y="2572046"/>
            <a:ext cx="4305430" cy="147187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marL="255398" indent="-255398" algn="justLow" defTabSz="340238" rtl="1">
              <a:buClrTx/>
              <a:buFont typeface="Arial" panose="020B0604020202020204" pitchFamily="34" charset="0"/>
              <a:buChar char="•"/>
            </a:pPr>
            <a:r>
              <a:rPr lang="ar-EG"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rPr>
              <a:t>يعمل موظف الاستقبال في أماكن مختلفة تشمل الفنادق والمؤسسات الحكومية والشركات </a:t>
            </a:r>
            <a:r>
              <a:rPr lang="ar-EG" sz="1800" b="1" kern="1200" dirty="0" smtClean="0">
                <a:solidFill>
                  <a:prstClr val="white"/>
                </a:solidFill>
                <a:latin typeface="Calibri" panose="020F0502020204030204" pitchFamily="34" charset="0"/>
                <a:ea typeface="Calibri" panose="020F0502020204030204" pitchFamily="34" charset="0"/>
                <a:cs typeface="Simplified Arabic" panose="02020603050405020304" pitchFamily="18" charset="-78"/>
              </a:rPr>
              <a:t>والمستشفيات والمطاعم والمقاهي وغيرها.</a:t>
            </a:r>
            <a:endParaRPr lang="en-US"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endParaRPr>
          </a:p>
        </p:txBody>
      </p:sp>
      <p:pic>
        <p:nvPicPr>
          <p:cNvPr id="12" name="Picture 11">
            <a:extLst>
              <a:ext uri="{FF2B5EF4-FFF2-40B4-BE49-F238E27FC236}">
                <a16:creationId xmlns:a16="http://schemas.microsoft.com/office/drawing/2014/main" xmlns="" id="{2195AB2A-9D1B-4AF1-A1CF-39EC2177AFEE}"/>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800750" y="2709686"/>
            <a:ext cx="2120989" cy="1598591"/>
          </a:xfrm>
          <a:prstGeom prst="rect">
            <a:avLst/>
          </a:prstGeom>
        </p:spPr>
      </p:pic>
      <p:sp>
        <p:nvSpPr>
          <p:cNvPr id="14" name="TextBox 13">
            <a:extLst>
              <a:ext uri="{FF2B5EF4-FFF2-40B4-BE49-F238E27FC236}">
                <a16:creationId xmlns:a16="http://schemas.microsoft.com/office/drawing/2014/main" xmlns="" id="{8BB4C712-67A0-40A1-BAB1-BFE4F3AE1833}"/>
              </a:ext>
            </a:extLst>
          </p:cNvPr>
          <p:cNvSpPr txBox="1"/>
          <p:nvPr/>
        </p:nvSpPr>
        <p:spPr>
          <a:xfrm>
            <a:off x="7266462" y="3150896"/>
            <a:ext cx="1104763" cy="715578"/>
          </a:xfrm>
          <a:prstGeom prst="rect">
            <a:avLst/>
          </a:prstGeom>
          <a:noFill/>
        </p:spPr>
        <p:txBody>
          <a:bodyPr wrap="square" lIns="68136" tIns="34289" rIns="68136" bIns="34289">
            <a:spAutoFit/>
          </a:bodyPr>
          <a:lstStyle/>
          <a:p>
            <a:pPr algn="ctr" defTabSz="340238" rtl="1">
              <a:buClrTx/>
            </a:pPr>
            <a:r>
              <a:rPr lang="ar-EG" sz="2100" b="1" kern="1200" dirty="0">
                <a:solidFill>
                  <a:srgbClr val="EB8F22">
                    <a:lumMod val="75000"/>
                  </a:srgbClr>
                </a:solidFill>
                <a:latin typeface="Arial" panose="020B0604020202020204" pitchFamily="34" charset="0"/>
                <a:ea typeface="Calibri" panose="020F0502020204030204" pitchFamily="34" charset="0"/>
                <a:cs typeface="Arial" panose="020B0604020202020204" pitchFamily="34" charset="0"/>
              </a:rPr>
              <a:t>أماكن العمل</a:t>
            </a:r>
            <a:endParaRPr lang="en-US" sz="2100" b="1" kern="1200" dirty="0">
              <a:solidFill>
                <a:srgbClr val="EB8F22">
                  <a:lumMod val="75000"/>
                </a:srgbClr>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381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 calcmode="lin" valueType="num">
                                      <p:cBhvr>
                                        <p:cTn id="14" dur="1000" fill="hold"/>
                                        <p:tgtEl>
                                          <p:spTgt spid="11"/>
                                        </p:tgtEl>
                                        <p:attrNameLst>
                                          <p:attrName>style.rotation</p:attrName>
                                        </p:attrNameLst>
                                      </p:cBhvr>
                                      <p:tavLst>
                                        <p:tav tm="0">
                                          <p:val>
                                            <p:fltVal val="90"/>
                                          </p:val>
                                        </p:tav>
                                        <p:tav tm="100000">
                                          <p:val>
                                            <p:fltVal val="0"/>
                                          </p:val>
                                        </p:tav>
                                      </p:tavLst>
                                    </p:anim>
                                    <p:animEffect transition="in" filter="fade">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E1802E1-0ADE-47C6-833F-CEFC69D79D2A}"/>
              </a:ext>
            </a:extLst>
          </p:cNvPr>
          <p:cNvPicPr>
            <a:picLocks noChangeAspect="1"/>
          </p:cNvPicPr>
          <p:nvPr/>
        </p:nvPicPr>
        <p:blipFill>
          <a:blip r:embed="rId4"/>
          <a:stretch>
            <a:fillRect/>
          </a:stretch>
        </p:blipFill>
        <p:spPr>
          <a:xfrm>
            <a:off x="1237902" y="1029283"/>
            <a:ext cx="7243130" cy="3880249"/>
          </a:xfrm>
          <a:prstGeom prst="rect">
            <a:avLst/>
          </a:prstGeom>
        </p:spPr>
      </p:pic>
      <p:pic>
        <p:nvPicPr>
          <p:cNvPr id="6" name="Picture 5">
            <a:extLst>
              <a:ext uri="{FF2B5EF4-FFF2-40B4-BE49-F238E27FC236}">
                <a16:creationId xmlns:a16="http://schemas.microsoft.com/office/drawing/2014/main" xmlns="" id="{C519D69D-694D-4A96-BFC8-9F767FD48CD7}"/>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318478" y="200745"/>
            <a:ext cx="4412437" cy="689704"/>
          </a:xfrm>
          <a:prstGeom prst="rect">
            <a:avLst/>
          </a:prstGeom>
        </p:spPr>
      </p:pic>
      <p:sp>
        <p:nvSpPr>
          <p:cNvPr id="8" name="TextBox 7">
            <a:extLst>
              <a:ext uri="{FF2B5EF4-FFF2-40B4-BE49-F238E27FC236}">
                <a16:creationId xmlns:a16="http://schemas.microsoft.com/office/drawing/2014/main" xmlns="" id="{5A16B280-E690-40C7-8525-E24A7D667BC8}"/>
              </a:ext>
            </a:extLst>
          </p:cNvPr>
          <p:cNvSpPr txBox="1"/>
          <p:nvPr/>
        </p:nvSpPr>
        <p:spPr>
          <a:xfrm>
            <a:off x="2195662" y="420761"/>
            <a:ext cx="4573610" cy="392415"/>
          </a:xfrm>
          <a:prstGeom prst="rect">
            <a:avLst/>
          </a:prstGeom>
          <a:noFill/>
        </p:spPr>
        <p:txBody>
          <a:bodyPr wrap="square" lIns="68157" tIns="34289" rIns="68157" bIns="34289">
            <a:spAutoFit/>
          </a:bodyPr>
          <a:lstStyle/>
          <a:p>
            <a:pPr algn="ctr" defTabSz="340364" rtl="1">
              <a:buClrTx/>
            </a:pPr>
            <a:r>
              <a:rPr lang="ar-EG" sz="2100" b="1" kern="1200" dirty="0">
                <a:solidFill>
                  <a:srgbClr val="7030A0"/>
                </a:solidFill>
                <a:latin typeface="Arial" panose="020B0604020202020204" pitchFamily="34" charset="0"/>
                <a:ea typeface="Calibri" panose="020F0502020204030204" pitchFamily="34" charset="0"/>
                <a:cs typeface="Arial" panose="020B0604020202020204" pitchFamily="34" charset="0"/>
              </a:rPr>
              <a:t>المهارات الشخصية </a:t>
            </a:r>
            <a:r>
              <a:rPr lang="ar-EG" sz="2100" b="1" kern="1200" dirty="0" smtClean="0">
                <a:solidFill>
                  <a:srgbClr val="7030A0"/>
                </a:solidFill>
                <a:latin typeface="Arial" panose="020B0604020202020204" pitchFamily="34" charset="0"/>
                <a:ea typeface="Calibri" panose="020F0502020204030204" pitchFamily="34" charset="0"/>
                <a:cs typeface="Arial" panose="020B0604020202020204" pitchFamily="34" charset="0"/>
              </a:rPr>
              <a:t>للقائم على الاستقبال </a:t>
            </a:r>
            <a:endParaRPr lang="en-US" sz="2100" b="1" kern="1200" dirty="0">
              <a:solidFill>
                <a:srgbClr val="7030A0"/>
              </a:solidFill>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xmlns="" id="{EB5E0492-5D51-4570-B988-A36027F6CE5B}"/>
              </a:ext>
            </a:extLst>
          </p:cNvPr>
          <p:cNvSpPr txBox="1"/>
          <p:nvPr/>
        </p:nvSpPr>
        <p:spPr>
          <a:xfrm>
            <a:off x="6144403" y="4319666"/>
            <a:ext cx="2105324" cy="662009"/>
          </a:xfrm>
          <a:prstGeom prst="rect">
            <a:avLst/>
          </a:prstGeom>
          <a:noFill/>
        </p:spPr>
        <p:txBody>
          <a:bodyPr wrap="square" lIns="68157" tIns="34289" rIns="68157" bIns="34289">
            <a:spAutoFit/>
          </a:bodyPr>
          <a:lstStyle/>
          <a:p>
            <a:pPr algn="ctr" defTabSz="340364" rtl="1">
              <a:lnSpc>
                <a:spcPct val="107000"/>
              </a:lnSpc>
              <a:spcBef>
                <a:spcPts val="900"/>
              </a:spcBef>
              <a:spcAft>
                <a:spcPts val="600"/>
              </a:spcAft>
              <a:buClrTx/>
            </a:pPr>
            <a:r>
              <a:rPr lang="ar-EG" sz="1800" b="1" kern="1200" dirty="0">
                <a:solidFill>
                  <a:srgbClr val="7030A0"/>
                </a:solidFill>
                <a:latin typeface="Calibri" panose="020F0502020204030204" pitchFamily="34" charset="0"/>
                <a:ea typeface="Calibri" panose="020F0502020204030204" pitchFamily="34" charset="0"/>
                <a:cs typeface="Simplified Arabic" panose="02020603050405020304" pitchFamily="18" charset="-78"/>
              </a:rPr>
              <a:t>إتقان مهارات التواصل بالكلام والكتابة.</a:t>
            </a:r>
            <a:endParaRPr lang="en-US" b="1" kern="1200" dirty="0">
              <a:solidFill>
                <a:srgbClr val="7030A0"/>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8E88F2D1-8760-4F2D-90F5-FDDA99666756}"/>
              </a:ext>
            </a:extLst>
          </p:cNvPr>
          <p:cNvSpPr txBox="1"/>
          <p:nvPr/>
        </p:nvSpPr>
        <p:spPr>
          <a:xfrm>
            <a:off x="6101371" y="3743763"/>
            <a:ext cx="2306492" cy="346249"/>
          </a:xfrm>
          <a:prstGeom prst="rect">
            <a:avLst/>
          </a:prstGeom>
          <a:noFill/>
        </p:spPr>
        <p:txBody>
          <a:bodyPr wrap="square" lIns="68157" tIns="34289" rIns="68157" bIns="34289">
            <a:spAutoFit/>
          </a:bodyPr>
          <a:lstStyle/>
          <a:p>
            <a:pPr algn="justLow" defTabSz="340364" rtl="1">
              <a:buClrTx/>
            </a:pPr>
            <a:r>
              <a:rPr lang="ar-EG" sz="1800" b="1" kern="1200" dirty="0">
                <a:solidFill>
                  <a:srgbClr val="C00000"/>
                </a:solidFill>
                <a:latin typeface="Calibri" panose="020F0502020204030204" pitchFamily="34" charset="0"/>
                <a:ea typeface="Calibri" panose="020F0502020204030204" pitchFamily="34" charset="0"/>
                <a:cs typeface="Simplified Arabic" panose="02020603050405020304" pitchFamily="18" charset="-78"/>
              </a:rPr>
              <a:t>احترافية المظهر والسلوك.</a:t>
            </a:r>
            <a:endParaRPr lang="en-US" sz="1800" b="1" kern="1200" dirty="0">
              <a:solidFill>
                <a:srgbClr val="C00000"/>
              </a:solidFill>
              <a:latin typeface="Corbel"/>
              <a:ea typeface="+mn-ea"/>
              <a:cs typeface="+mn-cs"/>
            </a:endParaRPr>
          </a:p>
        </p:txBody>
      </p:sp>
      <p:sp>
        <p:nvSpPr>
          <p:cNvPr id="14" name="TextBox 13">
            <a:extLst>
              <a:ext uri="{FF2B5EF4-FFF2-40B4-BE49-F238E27FC236}">
                <a16:creationId xmlns:a16="http://schemas.microsoft.com/office/drawing/2014/main" xmlns="" id="{86F875C0-EAF8-40B5-8E69-DA922E8102F7}"/>
              </a:ext>
            </a:extLst>
          </p:cNvPr>
          <p:cNvSpPr txBox="1"/>
          <p:nvPr/>
        </p:nvSpPr>
        <p:spPr>
          <a:xfrm>
            <a:off x="5951499" y="2773716"/>
            <a:ext cx="2456645" cy="623248"/>
          </a:xfrm>
          <a:prstGeom prst="rect">
            <a:avLst/>
          </a:prstGeom>
          <a:noFill/>
        </p:spPr>
        <p:txBody>
          <a:bodyPr wrap="square" lIns="68157" tIns="34289" rIns="68157" bIns="34289">
            <a:spAutoFit/>
          </a:bodyPr>
          <a:lstStyle/>
          <a:p>
            <a:pPr algn="justLow" defTabSz="340364" rtl="1">
              <a:buClrTx/>
            </a:pPr>
            <a:r>
              <a:rPr lang="ar-EG" sz="1800" b="1" kern="1200" dirty="0">
                <a:solidFill>
                  <a:srgbClr val="E19805"/>
                </a:solidFill>
                <a:latin typeface="Calibri" panose="020F0502020204030204" pitchFamily="34" charset="0"/>
                <a:ea typeface="Calibri" panose="020F0502020204030204" pitchFamily="34" charset="0"/>
                <a:cs typeface="Simplified Arabic" panose="02020603050405020304" pitchFamily="18" charset="-78"/>
              </a:rPr>
              <a:t>سرعة البديهة والمبادرة للتصرف العاقل خلال الأزمات.</a:t>
            </a:r>
            <a:endParaRPr lang="en-US" sz="1800" b="1" kern="1200" dirty="0">
              <a:solidFill>
                <a:srgbClr val="E19805"/>
              </a:solidFill>
              <a:latin typeface="Corbel"/>
              <a:ea typeface="+mn-ea"/>
              <a:cs typeface="+mn-cs"/>
            </a:endParaRPr>
          </a:p>
        </p:txBody>
      </p:sp>
      <p:sp>
        <p:nvSpPr>
          <p:cNvPr id="16" name="TextBox 15">
            <a:extLst>
              <a:ext uri="{FF2B5EF4-FFF2-40B4-BE49-F238E27FC236}">
                <a16:creationId xmlns:a16="http://schemas.microsoft.com/office/drawing/2014/main" xmlns="" id="{9A03FC51-1363-4931-A752-92705C087120}"/>
              </a:ext>
            </a:extLst>
          </p:cNvPr>
          <p:cNvSpPr txBox="1"/>
          <p:nvPr/>
        </p:nvSpPr>
        <p:spPr>
          <a:xfrm>
            <a:off x="4830201" y="1957353"/>
            <a:ext cx="2424418" cy="900244"/>
          </a:xfrm>
          <a:prstGeom prst="rect">
            <a:avLst/>
          </a:prstGeom>
          <a:noFill/>
        </p:spPr>
        <p:txBody>
          <a:bodyPr wrap="square" lIns="68157" tIns="34289" rIns="68157" bIns="34289">
            <a:spAutoFit/>
          </a:bodyPr>
          <a:lstStyle/>
          <a:p>
            <a:pPr algn="justLow" defTabSz="340364" rtl="1">
              <a:buClrTx/>
            </a:pPr>
            <a:r>
              <a:rPr lang="ar-EG" sz="1800" b="1" kern="1200" dirty="0">
                <a:solidFill>
                  <a:srgbClr val="00B050"/>
                </a:solidFill>
                <a:latin typeface="Calibri" panose="020F0502020204030204" pitchFamily="34" charset="0"/>
                <a:ea typeface="Calibri" panose="020F0502020204030204" pitchFamily="34" charset="0"/>
                <a:cs typeface="Simplified Arabic" panose="02020603050405020304" pitchFamily="18" charset="-78"/>
              </a:rPr>
              <a:t>إتقان التعامل مع الآلات المكتبية مثل الطابعات وآلات الفاكس وغيرها.</a:t>
            </a:r>
            <a:endParaRPr lang="en-US" sz="1800" b="1" kern="1200" dirty="0">
              <a:solidFill>
                <a:srgbClr val="00B050"/>
              </a:solidFill>
              <a:latin typeface="Corbel"/>
              <a:ea typeface="+mn-ea"/>
              <a:cs typeface="+mn-cs"/>
            </a:endParaRPr>
          </a:p>
        </p:txBody>
      </p:sp>
      <p:sp>
        <p:nvSpPr>
          <p:cNvPr id="18" name="TextBox 17">
            <a:extLst>
              <a:ext uri="{FF2B5EF4-FFF2-40B4-BE49-F238E27FC236}">
                <a16:creationId xmlns:a16="http://schemas.microsoft.com/office/drawing/2014/main" xmlns="" id="{C59E0DBD-05D5-4FEF-B490-4021A040CE9A}"/>
              </a:ext>
            </a:extLst>
          </p:cNvPr>
          <p:cNvSpPr txBox="1"/>
          <p:nvPr/>
        </p:nvSpPr>
        <p:spPr>
          <a:xfrm>
            <a:off x="2812474" y="1581965"/>
            <a:ext cx="2673651" cy="346247"/>
          </a:xfrm>
          <a:prstGeom prst="rect">
            <a:avLst/>
          </a:prstGeom>
          <a:noFill/>
        </p:spPr>
        <p:txBody>
          <a:bodyPr wrap="square" lIns="68157" tIns="34289" rIns="68157" bIns="34289">
            <a:spAutoFit/>
          </a:bodyPr>
          <a:lstStyle/>
          <a:p>
            <a:pPr algn="justLow" defTabSz="340364" rtl="1">
              <a:buClrTx/>
            </a:pPr>
            <a:r>
              <a:rPr lang="ar-EG" sz="1800" b="1" kern="1200" dirty="0">
                <a:solidFill>
                  <a:srgbClr val="0A7866"/>
                </a:solidFill>
                <a:latin typeface="Calibri" panose="020F0502020204030204" pitchFamily="34" charset="0"/>
                <a:ea typeface="Calibri" panose="020F0502020204030204" pitchFamily="34" charset="0"/>
                <a:cs typeface="Simplified Arabic" panose="02020603050405020304" pitchFamily="18" charset="-78"/>
              </a:rPr>
              <a:t>إتقان استخدام البرامج الحاسوبية</a:t>
            </a:r>
            <a:endParaRPr lang="en-US" sz="1800" b="1" kern="1200" dirty="0">
              <a:solidFill>
                <a:srgbClr val="0A7866"/>
              </a:solidFill>
              <a:latin typeface="Corbel"/>
              <a:ea typeface="+mn-ea"/>
              <a:cs typeface="+mn-cs"/>
            </a:endParaRPr>
          </a:p>
        </p:txBody>
      </p:sp>
      <p:sp>
        <p:nvSpPr>
          <p:cNvPr id="20" name="TextBox 19">
            <a:extLst>
              <a:ext uri="{FF2B5EF4-FFF2-40B4-BE49-F238E27FC236}">
                <a16:creationId xmlns:a16="http://schemas.microsoft.com/office/drawing/2014/main" xmlns="" id="{448BD733-9960-49E7-A461-AFD597072C11}"/>
              </a:ext>
            </a:extLst>
          </p:cNvPr>
          <p:cNvSpPr txBox="1"/>
          <p:nvPr/>
        </p:nvSpPr>
        <p:spPr>
          <a:xfrm>
            <a:off x="683568" y="1288937"/>
            <a:ext cx="2200914" cy="900244"/>
          </a:xfrm>
          <a:prstGeom prst="rect">
            <a:avLst/>
          </a:prstGeom>
          <a:noFill/>
        </p:spPr>
        <p:txBody>
          <a:bodyPr wrap="square" lIns="68157" tIns="34289" rIns="68157" bIns="34289">
            <a:spAutoFit/>
          </a:bodyPr>
          <a:lstStyle/>
          <a:p>
            <a:pPr algn="justLow" defTabSz="340364" rtl="1">
              <a:buClrTx/>
            </a:pPr>
            <a:r>
              <a:rPr lang="ar-EG" sz="1800" b="1" kern="1200" dirty="0">
                <a:solidFill>
                  <a:srgbClr val="0070C0"/>
                </a:solidFill>
                <a:latin typeface="Calibri" panose="020F0502020204030204" pitchFamily="34" charset="0"/>
                <a:ea typeface="Calibri" panose="020F0502020204030204" pitchFamily="34" charset="0"/>
                <a:cs typeface="Simplified Arabic" panose="02020603050405020304" pitchFamily="18" charset="-78"/>
              </a:rPr>
              <a:t>القدرة على  توزيع الانتباه والتركيز وإدارة الوقت وتحديد الأولويات.</a:t>
            </a:r>
            <a:endParaRPr lang="en-US" sz="1800" b="1" kern="1200" dirty="0">
              <a:solidFill>
                <a:srgbClr val="0070C0"/>
              </a:solidFill>
              <a:latin typeface="Corbel"/>
              <a:ea typeface="+mn-ea"/>
              <a:cs typeface="+mn-cs"/>
            </a:endParaRPr>
          </a:p>
        </p:txBody>
      </p:sp>
      <p:sp>
        <p:nvSpPr>
          <p:cNvPr id="22" name="TextBox 21">
            <a:extLst>
              <a:ext uri="{FF2B5EF4-FFF2-40B4-BE49-F238E27FC236}">
                <a16:creationId xmlns:a16="http://schemas.microsoft.com/office/drawing/2014/main" xmlns="" id="{FEB3538B-AC99-4265-A5AF-B296B2311B95}"/>
              </a:ext>
            </a:extLst>
          </p:cNvPr>
          <p:cNvSpPr txBox="1"/>
          <p:nvPr/>
        </p:nvSpPr>
        <p:spPr>
          <a:xfrm>
            <a:off x="179512" y="2657783"/>
            <a:ext cx="1341383" cy="623248"/>
          </a:xfrm>
          <a:prstGeom prst="rect">
            <a:avLst/>
          </a:prstGeom>
          <a:noFill/>
        </p:spPr>
        <p:txBody>
          <a:bodyPr wrap="square" lIns="68157" tIns="34289" rIns="68157" bIns="34289">
            <a:spAutoFit/>
          </a:bodyPr>
          <a:lstStyle/>
          <a:p>
            <a:pPr algn="justLow" defTabSz="340364" rtl="1">
              <a:buClrTx/>
            </a:pPr>
            <a:r>
              <a:rPr lang="ar-EG" sz="1800" b="1" kern="1200"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حسن الاستماع والإنصات.</a:t>
            </a:r>
            <a:endParaRPr lang="en-US" sz="1800" b="1" kern="1200" dirty="0">
              <a:solidFill>
                <a:srgbClr val="002060"/>
              </a:solidFill>
              <a:latin typeface="Corbel"/>
              <a:ea typeface="+mn-ea"/>
              <a:cs typeface="+mn-cs"/>
            </a:endParaRPr>
          </a:p>
        </p:txBody>
      </p:sp>
    </p:spTree>
    <p:extLst>
      <p:ext uri="{BB962C8B-B14F-4D97-AF65-F5344CB8AC3E}">
        <p14:creationId xmlns:p14="http://schemas.microsoft.com/office/powerpoint/2010/main" val="405002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8" name="Rectangle: Diagonal Corners Rounded 7">
            <a:extLst>
              <a:ext uri="{FF2B5EF4-FFF2-40B4-BE49-F238E27FC236}">
                <a16:creationId xmlns:a16="http://schemas.microsoft.com/office/drawing/2014/main" xmlns="" id="{77381384-D650-45AA-8D3C-C1CBF7D62291}"/>
              </a:ext>
            </a:extLst>
          </p:cNvPr>
          <p:cNvSpPr/>
          <p:nvPr/>
        </p:nvSpPr>
        <p:spPr>
          <a:xfrm>
            <a:off x="4644289" y="193184"/>
            <a:ext cx="3888431" cy="50635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rPr>
              <a:t>الهدوء وصياغة الردود المهذبة.</a:t>
            </a:r>
            <a:endParaRPr lang="en-US" sz="1800" b="1" kern="1200" dirty="0">
              <a:solidFill>
                <a:prstClr val="white"/>
              </a:solidFill>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5076057" y="903775"/>
            <a:ext cx="3456382" cy="4879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rPr>
              <a:t>العناية الفائقة بالعملاء.</a:t>
            </a:r>
            <a:endParaRPr lang="en-US" sz="1800" b="1" kern="1200" dirty="0">
              <a:solidFill>
                <a:prstClr val="white"/>
              </a:solidFill>
            </a:endParaRPr>
          </a:p>
        </p:txBody>
      </p:sp>
      <p:sp>
        <p:nvSpPr>
          <p:cNvPr id="9" name="Rectangle: Diagonal Corners Rounded 10">
            <a:extLst>
              <a:ext uri="{FF2B5EF4-FFF2-40B4-BE49-F238E27FC236}">
                <a16:creationId xmlns:a16="http://schemas.microsoft.com/office/drawing/2014/main" xmlns="" id="{8B9C4F62-81E0-4A6B-BD55-54A4343FB534}"/>
              </a:ext>
            </a:extLst>
          </p:cNvPr>
          <p:cNvSpPr/>
          <p:nvPr/>
        </p:nvSpPr>
        <p:spPr>
          <a:xfrm>
            <a:off x="5652120" y="1544089"/>
            <a:ext cx="2864112" cy="48791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1800" b="1" kern="1200" dirty="0">
                <a:solidFill>
                  <a:prstClr val="white"/>
                </a:solidFill>
                <a:latin typeface="Calibri" panose="020F0502020204030204" pitchFamily="34" charset="0"/>
                <a:ea typeface="Calibri" panose="020F0502020204030204" pitchFamily="34" charset="0"/>
                <a:cs typeface="Simplified Arabic" panose="02020603050405020304" pitchFamily="18" charset="-78"/>
              </a:rPr>
              <a:t>مهارات العرض والتقديم المتميز.</a:t>
            </a:r>
            <a:endParaRPr lang="en-US" sz="1800" b="1" kern="1200" dirty="0">
              <a:solidFill>
                <a:prstClr val="white"/>
              </a:solidFill>
            </a:endParaRPr>
          </a:p>
        </p:txBody>
      </p:sp>
    </p:spTree>
    <p:extLst>
      <p:ext uri="{BB962C8B-B14F-4D97-AF65-F5344CB8AC3E}">
        <p14:creationId xmlns:p14="http://schemas.microsoft.com/office/powerpoint/2010/main" val="5733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4">
            <a:grayscl/>
            <a:extLst>
              <a:ext uri="{BEBA8EAE-BF5A-486C-A8C5-ECC9F3942E4B}">
                <a14:imgProps xmlns:a14="http://schemas.microsoft.com/office/drawing/2010/main">
                  <a14:imgLayer r:embed="rId5">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6000" y="132831"/>
            <a:ext cx="4572000" cy="1586368"/>
          </a:xfrm>
          <a:prstGeom prst="rect">
            <a:avLst/>
          </a:prstGeom>
        </p:spPr>
      </p:pic>
      <p:sp>
        <p:nvSpPr>
          <p:cNvPr id="7" name="TextBox 6">
            <a:extLst>
              <a:ext uri="{FF2B5EF4-FFF2-40B4-BE49-F238E27FC236}">
                <a16:creationId xmlns:a16="http://schemas.microsoft.com/office/drawing/2014/main" xmlns="" id="{09F8A207-6E7A-4EBD-A874-627DDA481651}"/>
              </a:ext>
            </a:extLst>
          </p:cNvPr>
          <p:cNvSpPr txBox="1"/>
          <p:nvPr/>
        </p:nvSpPr>
        <p:spPr>
          <a:xfrm>
            <a:off x="2801931" y="535344"/>
            <a:ext cx="3567569" cy="438580"/>
          </a:xfrm>
          <a:prstGeom prst="rect">
            <a:avLst/>
          </a:prstGeom>
          <a:noFill/>
          <a:effectLst/>
        </p:spPr>
        <p:txBody>
          <a:bodyPr wrap="square" lIns="68274" tIns="34289" rIns="68274" bIns="34289">
            <a:spAutoFit/>
            <a:scene3d>
              <a:camera prst="orthographicFront"/>
              <a:lightRig rig="harsh" dir="t"/>
            </a:scene3d>
            <a:sp3d extrusionH="57150" prstMaterial="matte">
              <a:bevelT w="63500" h="12700" prst="angle"/>
              <a:contourClr>
                <a:schemeClr val="bg1">
                  <a:lumMod val="65000"/>
                </a:schemeClr>
              </a:contourClr>
            </a:sp3d>
          </a:bodyPr>
          <a:lstStyle/>
          <a:p>
            <a:pPr algn="ctr" defTabSz="341066" rtl="1">
              <a:buClrTx/>
              <a:defRPr/>
            </a:pPr>
            <a:r>
              <a:rPr lang="ar-SA" sz="2400" b="1" kern="1200" dirty="0">
                <a:ln/>
                <a:solidFill>
                  <a:prstClr val="black"/>
                </a:solidFill>
                <a:latin typeface="Arial" panose="020B0604020202020204" pitchFamily="34" charset="0"/>
                <a:ea typeface="Calibri" panose="020F0502020204030204" pitchFamily="34" charset="0"/>
                <a:cs typeface="Arial" panose="020B0604020202020204" pitchFamily="34" charset="0"/>
              </a:rPr>
              <a:t>أهمية خدمة </a:t>
            </a:r>
            <a:r>
              <a:rPr lang="ar-SA" sz="2400" b="1" kern="1200" dirty="0" smtClean="0">
                <a:ln/>
                <a:solidFill>
                  <a:prstClr val="black"/>
                </a:solidFill>
                <a:latin typeface="Arial" panose="020B0604020202020204" pitchFamily="34" charset="0"/>
                <a:ea typeface="Calibri" panose="020F0502020204030204" pitchFamily="34" charset="0"/>
                <a:cs typeface="Arial" panose="020B0604020202020204" pitchFamily="34" charset="0"/>
              </a:rPr>
              <a:t>العملاء</a:t>
            </a:r>
            <a:endParaRPr lang="en-US" sz="2400" b="1" kern="1200" dirty="0">
              <a:ln/>
              <a:solidFill>
                <a:prstClr val="black"/>
              </a:solidFill>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xmlns="" id="{7AD79732-3100-44C1-995C-7704D6F158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4310" y="1548141"/>
            <a:ext cx="3203848" cy="2450158"/>
          </a:xfrm>
          <a:prstGeom prst="rect">
            <a:avLst/>
          </a:prstGeom>
        </p:spPr>
      </p:pic>
      <p:sp>
        <p:nvSpPr>
          <p:cNvPr id="8" name="Rectangle: Diagonal Corners Rounded 10">
            <a:extLst>
              <a:ext uri="{FF2B5EF4-FFF2-40B4-BE49-F238E27FC236}">
                <a16:creationId xmlns:a16="http://schemas.microsoft.com/office/drawing/2014/main" xmlns="" id="{8B9C4F62-81E0-4A6B-BD55-54A4343FB534}"/>
              </a:ext>
            </a:extLst>
          </p:cNvPr>
          <p:cNvSpPr/>
          <p:nvPr/>
        </p:nvSpPr>
        <p:spPr>
          <a:xfrm>
            <a:off x="1043610" y="1738823"/>
            <a:ext cx="4726924" cy="43623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تساعد خدمة العملاء على جذب العملاء والاحتفاظ بهم</a:t>
            </a:r>
            <a:endParaRPr lang="en-US" sz="2000" b="1" kern="1200" dirty="0">
              <a:solidFill>
                <a:prstClr val="white"/>
              </a:solidFill>
              <a:latin typeface="Sakkal Majalla" pitchFamily="2" charset="-78"/>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024473" y="2337186"/>
            <a:ext cx="4726924" cy="43623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تزيد خدمة العملاء من ولاء العملاء لعلامتك التجارية</a:t>
            </a:r>
            <a:endParaRPr lang="en-US" sz="2000" b="1" kern="1200" dirty="0">
              <a:solidFill>
                <a:prstClr val="white"/>
              </a:solidFill>
              <a:latin typeface="Sakkal Majalla" pitchFamily="2" charset="-78"/>
              <a:cs typeface="Sakkal Majalla" pitchFamily="2" charset="-78"/>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024473" y="2989703"/>
            <a:ext cx="4726924" cy="688171"/>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تمنحك خدمة العملاء أفكارًا تساعدك على تحسين منتجك أو خدمتك.</a:t>
            </a:r>
            <a:endParaRPr lang="en-US" sz="2000" b="1" kern="1200" dirty="0">
              <a:solidFill>
                <a:prstClr val="white"/>
              </a:solidFill>
              <a:latin typeface="Sakkal Majalla" pitchFamily="2" charset="-78"/>
              <a:cs typeface="Sakkal Majalla" pitchFamily="2" charset="-78"/>
            </a:endParaRPr>
          </a:p>
        </p:txBody>
      </p:sp>
    </p:spTree>
    <p:extLst>
      <p:ext uri="{BB962C8B-B14F-4D97-AF65-F5344CB8AC3E}">
        <p14:creationId xmlns:p14="http://schemas.microsoft.com/office/powerpoint/2010/main" val="29753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4">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8" name="Arrow: Bent-Up 7">
            <a:extLst>
              <a:ext uri="{FF2B5EF4-FFF2-40B4-BE49-F238E27FC236}">
                <a16:creationId xmlns:a16="http://schemas.microsoft.com/office/drawing/2014/main" xmlns="" id="{08ECFB51-ABD4-4D63-B986-482FD52E83F4}"/>
              </a:ext>
            </a:extLst>
          </p:cNvPr>
          <p:cNvSpPr/>
          <p:nvPr/>
        </p:nvSpPr>
        <p:spPr>
          <a:xfrm rot="5400000" flipV="1">
            <a:off x="4539900" y="3660126"/>
            <a:ext cx="426376" cy="356992"/>
          </a:xfrm>
          <a:prstGeom prst="bentUpArrow">
            <a:avLst>
              <a:gd name="adj1" fmla="val 25000"/>
              <a:gd name="adj2" fmla="val 25000"/>
              <a:gd name="adj3" fmla="val 25000"/>
            </a:avLst>
          </a:prstGeom>
          <a:solidFill>
            <a:srgbClr val="6F615E"/>
          </a:solidFill>
        </p:spPr>
        <p:style>
          <a:lnRef idx="1">
            <a:schemeClr val="accent3"/>
          </a:lnRef>
          <a:fillRef idx="3">
            <a:schemeClr val="accent3"/>
          </a:fillRef>
          <a:effectRef idx="2">
            <a:schemeClr val="accent3"/>
          </a:effectRef>
          <a:fontRef idx="minor">
            <a:schemeClr val="lt1"/>
          </a:fontRef>
        </p:style>
        <p:txBody>
          <a:bodyPr lIns="68303" tIns="34289" rIns="68303" bIns="34289" rtlCol="0" anchor="ctr"/>
          <a:lstStyle/>
          <a:p>
            <a:pPr algn="ctr" defTabSz="341237">
              <a:buClrTx/>
            </a:pPr>
            <a:endParaRPr lang="en-US" kern="1200">
              <a:solidFill>
                <a:prstClr val="white"/>
              </a:solidFill>
            </a:endParaRPr>
          </a:p>
        </p:txBody>
      </p:sp>
      <p:sp>
        <p:nvSpPr>
          <p:cNvPr id="18" name="Rectangle: Rounded Corners 17">
            <a:extLst>
              <a:ext uri="{FF2B5EF4-FFF2-40B4-BE49-F238E27FC236}">
                <a16:creationId xmlns:a16="http://schemas.microsoft.com/office/drawing/2014/main" xmlns="" id="{C68D8B9C-FF57-4ADC-9B27-C71EB6E10F4A}"/>
              </a:ext>
            </a:extLst>
          </p:cNvPr>
          <p:cNvSpPr/>
          <p:nvPr/>
        </p:nvSpPr>
        <p:spPr>
          <a:xfrm>
            <a:off x="251521" y="1563639"/>
            <a:ext cx="8496944" cy="1074412"/>
          </a:xfrm>
          <a:prstGeom prst="roundRect">
            <a:avLst/>
          </a:prstGeom>
          <a:solidFill>
            <a:srgbClr val="776760"/>
          </a:solidFill>
        </p:spPr>
        <p:style>
          <a:lnRef idx="1">
            <a:schemeClr val="accent1"/>
          </a:lnRef>
          <a:fillRef idx="3">
            <a:schemeClr val="accent1"/>
          </a:fillRef>
          <a:effectRef idx="2">
            <a:schemeClr val="accent1"/>
          </a:effectRef>
          <a:fontRef idx="minor">
            <a:schemeClr val="lt1"/>
          </a:fontRef>
        </p:style>
        <p:txBody>
          <a:bodyPr lIns="68303" tIns="34289" rIns="68303" bIns="34289" rtlCol="0" anchor="ctr"/>
          <a:lstStyle/>
          <a:p>
            <a:pPr algn="justLow" defTabSz="341237" rtl="1">
              <a:buClrTx/>
            </a:pPr>
            <a:r>
              <a:rPr lang="ar-SA" sz="1600" b="1" kern="1200" dirty="0">
                <a:solidFill>
                  <a:prstClr val="white"/>
                </a:solidFill>
                <a:latin typeface="Arial" panose="020B0604020202020204" pitchFamily="34" charset="0"/>
                <a:ea typeface="Calibri" panose="020F0502020204030204" pitchFamily="34" charset="0"/>
                <a:cs typeface="Arial" panose="020B0604020202020204" pitchFamily="34" charset="0"/>
              </a:rPr>
              <a:t>تشير الأبحاث إلى أن العملاء يتركون التعامل مع </a:t>
            </a:r>
            <a:r>
              <a:rPr lang="ar-EG" sz="1600" b="1" kern="1200" dirty="0" smtClean="0">
                <a:solidFill>
                  <a:prstClr val="white"/>
                </a:solidFill>
                <a:latin typeface="Arial" panose="020B0604020202020204" pitchFamily="34" charset="0"/>
                <a:ea typeface="Calibri" panose="020F0502020204030204" pitchFamily="34" charset="0"/>
                <a:cs typeface="Arial" panose="020B0604020202020204" pitchFamily="34" charset="0"/>
              </a:rPr>
              <a:t>مؤسسة ما «مطعم أو مقهي «</a:t>
            </a:r>
            <a:r>
              <a:rPr lang="ar-SA" sz="1600" b="1" kern="1200" dirty="0" smtClean="0">
                <a:solidFill>
                  <a:prstClr val="white"/>
                </a:solidFill>
                <a:latin typeface="Arial" panose="020B0604020202020204" pitchFamily="34" charset="0"/>
                <a:ea typeface="Calibri" panose="020F0502020204030204" pitchFamily="34" charset="0"/>
                <a:cs typeface="Arial" panose="020B0604020202020204" pitchFamily="34" charset="0"/>
              </a:rPr>
              <a:t>وينتقلون </a:t>
            </a:r>
            <a:r>
              <a:rPr lang="ar-SA" sz="1600" b="1" kern="1200" dirty="0">
                <a:solidFill>
                  <a:prstClr val="white"/>
                </a:solidFill>
                <a:latin typeface="Arial" panose="020B0604020202020204" pitchFamily="34" charset="0"/>
                <a:ea typeface="Calibri" panose="020F0502020204030204" pitchFamily="34" charset="0"/>
                <a:cs typeface="Arial" panose="020B0604020202020204" pitchFamily="34" charset="0"/>
              </a:rPr>
              <a:t>إلى التعامل مع شركة منافسة بسبب مشكلة تتعلق بالخدمة أربعة أضعاف ما يتركون التعامل مع شركة بسبب مشكلة تتعلق بالمنتج أو السعر</a:t>
            </a:r>
            <a:r>
              <a:rPr lang="ar-EG" sz="1600" b="1" kern="1200" dirty="0">
                <a:solidFill>
                  <a:prstClr val="white"/>
                </a:solidFill>
                <a:latin typeface="Arial" panose="020B0604020202020204" pitchFamily="34" charset="0"/>
                <a:ea typeface="Calibri" panose="020F0502020204030204" pitchFamily="34" charset="0"/>
                <a:cs typeface="Arial" panose="020B0604020202020204" pitchFamily="34" charset="0"/>
              </a:rPr>
              <a:t>، ويقول 86% من المستهلكين أن تجربة خدمة عملاء جيدة تدفعهم إلى شراء المنتج مرارًا وتكرارًا وتزيد من ولائهم للعلامة التجارية.</a:t>
            </a:r>
            <a:endParaRPr lang="en-US" sz="1600" b="1" kern="1200" dirty="0">
              <a:solidFill>
                <a:prstClr val="white"/>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xmlns="" id="{FFD58CB2-1F54-494B-8E52-22049A216D42}"/>
              </a:ext>
            </a:extLst>
          </p:cNvPr>
          <p:cNvPicPr>
            <a:picLocks noChangeAspect="1"/>
          </p:cNvPicPr>
          <p:nvPr/>
        </p:nvPicPr>
        <p:blipFill rotWithShape="1">
          <a:blip r:embed="rId5">
            <a:extLst>
              <a:ext uri="{28A0092B-C50C-407E-A947-70E740481C1C}">
                <a14:useLocalDpi xmlns:a14="http://schemas.microsoft.com/office/drawing/2010/main" val="0"/>
              </a:ext>
            </a:extLst>
          </a:blip>
          <a:srcRect t="12912"/>
          <a:stretch/>
        </p:blipFill>
        <p:spPr>
          <a:xfrm>
            <a:off x="2073096" y="1"/>
            <a:ext cx="4997885" cy="1775564"/>
          </a:xfrm>
          <a:prstGeom prst="rect">
            <a:avLst/>
          </a:prstGeom>
        </p:spPr>
      </p:pic>
      <p:sp>
        <p:nvSpPr>
          <p:cNvPr id="10" name="TextBox 9">
            <a:extLst>
              <a:ext uri="{FF2B5EF4-FFF2-40B4-BE49-F238E27FC236}">
                <a16:creationId xmlns:a16="http://schemas.microsoft.com/office/drawing/2014/main" xmlns="" id="{B367D5F3-B643-4612-9080-EEB2902121A9}"/>
              </a:ext>
            </a:extLst>
          </p:cNvPr>
          <p:cNvSpPr txBox="1"/>
          <p:nvPr/>
        </p:nvSpPr>
        <p:spPr>
          <a:xfrm>
            <a:off x="3246743" y="438000"/>
            <a:ext cx="2650520" cy="926149"/>
          </a:xfrm>
          <a:prstGeom prst="rect">
            <a:avLst/>
          </a:prstGeom>
          <a:noFill/>
        </p:spPr>
        <p:txBody>
          <a:bodyPr wrap="square" lIns="68303" tIns="34289" rIns="68303" bIns="34289">
            <a:spAutoFit/>
          </a:bodyPr>
          <a:lstStyle/>
          <a:p>
            <a:pPr algn="ctr" defTabSz="341237" rtl="1">
              <a:lnSpc>
                <a:spcPct val="107000"/>
              </a:lnSpc>
              <a:spcBef>
                <a:spcPts val="900"/>
              </a:spcBef>
              <a:spcAft>
                <a:spcPts val="600"/>
              </a:spcAft>
              <a:buClrTx/>
            </a:pPr>
            <a:r>
              <a:rPr lang="ar-EG" sz="2700" b="1" kern="1200" dirty="0">
                <a:solidFill>
                  <a:prstClr val="black"/>
                </a:solidFill>
                <a:latin typeface="Arial" panose="020B0604020202020204" pitchFamily="34" charset="0"/>
                <a:ea typeface="Calibri" panose="020F0502020204030204" pitchFamily="34" charset="0"/>
                <a:cs typeface="Arial" panose="020B0604020202020204" pitchFamily="34" charset="0"/>
              </a:rPr>
              <a:t>الخدمة في </a:t>
            </a:r>
            <a:r>
              <a:rPr lang="ar-EG" sz="2700" b="1" kern="1200" dirty="0" smtClean="0">
                <a:solidFill>
                  <a:prstClr val="black"/>
                </a:solidFill>
                <a:latin typeface="Arial" panose="020B0604020202020204" pitchFamily="34" charset="0"/>
                <a:ea typeface="Calibri" panose="020F0502020204030204" pitchFamily="34" charset="0"/>
                <a:cs typeface="Arial" panose="020B0604020202020204" pitchFamily="34" charset="0"/>
              </a:rPr>
              <a:t>المطاعم والمقاهي</a:t>
            </a:r>
            <a:endParaRPr lang="en-US" sz="1800" kern="12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D350ACE3-355E-4D69-B917-B0C36163062E}"/>
              </a:ext>
            </a:extLst>
          </p:cNvPr>
          <p:cNvSpPr txBox="1"/>
          <p:nvPr/>
        </p:nvSpPr>
        <p:spPr>
          <a:xfrm>
            <a:off x="817326" y="2933428"/>
            <a:ext cx="3701440" cy="715578"/>
          </a:xfrm>
          <a:prstGeom prst="rect">
            <a:avLst/>
          </a:prstGeom>
          <a:noFill/>
        </p:spPr>
        <p:txBody>
          <a:bodyPr wrap="square" lIns="68303" tIns="34289" rIns="68303" bIns="34289">
            <a:spAutoFit/>
          </a:bodyPr>
          <a:lstStyle/>
          <a:p>
            <a:pPr algn="justLow" defTabSz="341237" rtl="1">
              <a:buClrTx/>
            </a:pPr>
            <a:r>
              <a:rPr lang="ar-SA" sz="2100" b="1" kern="1200" dirty="0">
                <a:solidFill>
                  <a:prstClr val="black"/>
                </a:solidFill>
                <a:latin typeface="Arial" panose="020B0604020202020204" pitchFamily="34" charset="0"/>
                <a:ea typeface="Calibri" panose="020F0502020204030204" pitchFamily="34" charset="0"/>
                <a:cs typeface="Arial" panose="020B0604020202020204" pitchFamily="34" charset="0"/>
              </a:rPr>
              <a:t>يشتروا منك حوالي أربع مرات أكثر مقارنةً مع أي عميل جدي</a:t>
            </a:r>
            <a:r>
              <a:rPr lang="ar-EG" sz="2100" b="1" kern="1200" dirty="0">
                <a:solidFill>
                  <a:prstClr val="black"/>
                </a:solidFill>
                <a:latin typeface="Arial" panose="020B0604020202020204" pitchFamily="34" charset="0"/>
                <a:ea typeface="Calibri" panose="020F0502020204030204" pitchFamily="34" charset="0"/>
                <a:cs typeface="Arial" panose="020B0604020202020204" pitchFamily="34" charset="0"/>
              </a:rPr>
              <a:t>د.</a:t>
            </a:r>
            <a:endParaRPr lang="en-US" sz="2100" b="1" kern="1200" dirty="0">
              <a:solidFill>
                <a:prstClr val="black"/>
              </a:solidFill>
              <a:latin typeface="Arial" panose="020B0604020202020204" pitchFamily="34" charset="0"/>
              <a:ea typeface="+mn-ea"/>
              <a:cs typeface="Arial" panose="020B0604020202020204" pitchFamily="34" charset="0"/>
            </a:endParaRPr>
          </a:p>
        </p:txBody>
      </p:sp>
      <p:sp>
        <p:nvSpPr>
          <p:cNvPr id="19" name="Arrow: Bent-Up 18">
            <a:extLst>
              <a:ext uri="{FF2B5EF4-FFF2-40B4-BE49-F238E27FC236}">
                <a16:creationId xmlns:a16="http://schemas.microsoft.com/office/drawing/2014/main" xmlns="" id="{EC1B9981-A8C9-450C-863A-91E0DA505C34}"/>
              </a:ext>
            </a:extLst>
          </p:cNvPr>
          <p:cNvSpPr/>
          <p:nvPr/>
        </p:nvSpPr>
        <p:spPr>
          <a:xfrm rot="5400000" flipV="1">
            <a:off x="4426491" y="4161543"/>
            <a:ext cx="653194" cy="356992"/>
          </a:xfrm>
          <a:prstGeom prst="bentUpArrow">
            <a:avLst/>
          </a:prstGeom>
          <a:solidFill>
            <a:srgbClr val="6F615E"/>
          </a:solidFill>
        </p:spPr>
        <p:style>
          <a:lnRef idx="1">
            <a:schemeClr val="accent3"/>
          </a:lnRef>
          <a:fillRef idx="3">
            <a:schemeClr val="accent3"/>
          </a:fillRef>
          <a:effectRef idx="2">
            <a:schemeClr val="accent3"/>
          </a:effectRef>
          <a:fontRef idx="minor">
            <a:schemeClr val="lt1"/>
          </a:fontRef>
        </p:style>
        <p:txBody>
          <a:bodyPr lIns="68303" tIns="34289" rIns="68303" bIns="34289" rtlCol="0" anchor="ctr"/>
          <a:lstStyle/>
          <a:p>
            <a:pPr algn="ctr" defTabSz="341237">
              <a:buClrTx/>
            </a:pPr>
            <a:endParaRPr lang="en-US" kern="1200">
              <a:solidFill>
                <a:prstClr val="white"/>
              </a:solidFill>
            </a:endParaRPr>
          </a:p>
        </p:txBody>
      </p:sp>
      <p:sp>
        <p:nvSpPr>
          <p:cNvPr id="20" name="Callout: Double Bent Line 19">
            <a:extLst>
              <a:ext uri="{FF2B5EF4-FFF2-40B4-BE49-F238E27FC236}">
                <a16:creationId xmlns:a16="http://schemas.microsoft.com/office/drawing/2014/main" xmlns="" id="{315799CB-60D5-4407-94B7-F3FDC3D39425}"/>
              </a:ext>
            </a:extLst>
          </p:cNvPr>
          <p:cNvSpPr/>
          <p:nvPr/>
        </p:nvSpPr>
        <p:spPr>
          <a:xfrm flipH="1">
            <a:off x="5515232" y="2938962"/>
            <a:ext cx="3531739" cy="1074480"/>
          </a:xfrm>
          <a:prstGeom prst="borderCallout3">
            <a:avLst>
              <a:gd name="adj1" fmla="val 44532"/>
              <a:gd name="adj2" fmla="val 100370"/>
              <a:gd name="adj3" fmla="val 46617"/>
              <a:gd name="adj4" fmla="val 117345"/>
              <a:gd name="adj5" fmla="val 152459"/>
              <a:gd name="adj6" fmla="val 117344"/>
              <a:gd name="adj7" fmla="val 152889"/>
              <a:gd name="adj8" fmla="val 129000"/>
            </a:avLst>
          </a:prstGeom>
          <a:ln w="76200">
            <a:solidFill>
              <a:srgbClr val="776760"/>
            </a:solidFill>
          </a:ln>
        </p:spPr>
        <p:style>
          <a:lnRef idx="0">
            <a:schemeClr val="accent3"/>
          </a:lnRef>
          <a:fillRef idx="3">
            <a:schemeClr val="accent3"/>
          </a:fillRef>
          <a:effectRef idx="3">
            <a:schemeClr val="accent3"/>
          </a:effectRef>
          <a:fontRef idx="minor">
            <a:schemeClr val="lt1"/>
          </a:fontRef>
        </p:style>
        <p:txBody>
          <a:bodyPr lIns="68303" tIns="34289" rIns="68303" bIns="34289" rtlCol="0" anchor="ctr"/>
          <a:lstStyle/>
          <a:p>
            <a:pPr algn="ctr" defTabSz="341237">
              <a:buClrTx/>
            </a:pPr>
            <a:endParaRPr lang="en-US" kern="1200">
              <a:solidFill>
                <a:prstClr val="white"/>
              </a:solidFill>
            </a:endParaRPr>
          </a:p>
        </p:txBody>
      </p:sp>
      <p:sp>
        <p:nvSpPr>
          <p:cNvPr id="21" name="TextBox 20">
            <a:extLst>
              <a:ext uri="{FF2B5EF4-FFF2-40B4-BE49-F238E27FC236}">
                <a16:creationId xmlns:a16="http://schemas.microsoft.com/office/drawing/2014/main" xmlns="" id="{ABE06626-3D2A-48D6-8968-86E82A7338AA}"/>
              </a:ext>
            </a:extLst>
          </p:cNvPr>
          <p:cNvSpPr txBox="1"/>
          <p:nvPr/>
        </p:nvSpPr>
        <p:spPr>
          <a:xfrm>
            <a:off x="5515232" y="3133985"/>
            <a:ext cx="3377431" cy="692495"/>
          </a:xfrm>
          <a:prstGeom prst="rect">
            <a:avLst/>
          </a:prstGeom>
          <a:noFill/>
        </p:spPr>
        <p:txBody>
          <a:bodyPr wrap="square" lIns="68303" tIns="34289" rIns="68303" bIns="34289">
            <a:spAutoFit/>
          </a:bodyPr>
          <a:lstStyle/>
          <a:p>
            <a:pPr algn="justLow" defTabSz="341237" rtl="1">
              <a:buClrTx/>
            </a:pPr>
            <a:r>
              <a:rPr lang="ar-SA" sz="2000" b="1" kern="1200" dirty="0">
                <a:solidFill>
                  <a:prstClr val="black"/>
                </a:solidFill>
                <a:latin typeface="Arial" panose="020B0604020202020204" pitchFamily="34" charset="0"/>
                <a:ea typeface="Calibri" panose="020F0502020204030204" pitchFamily="34" charset="0"/>
                <a:cs typeface="Arial" panose="020B0604020202020204" pitchFamily="34" charset="0"/>
              </a:rPr>
              <a:t>يساعدك العملاء المخلصون لعلامتك التجارية على تنمية أعمالك بعدة طرائق</a:t>
            </a:r>
            <a:endParaRPr lang="en-US" sz="2000" b="1" kern="1200" dirty="0">
              <a:solidFill>
                <a:prstClr val="black"/>
              </a:solidFill>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xmlns="" id="{FE2F6CB0-916A-4CE3-ABA8-2A1F9617F8FA}"/>
              </a:ext>
            </a:extLst>
          </p:cNvPr>
          <p:cNvSpPr txBox="1"/>
          <p:nvPr/>
        </p:nvSpPr>
        <p:spPr>
          <a:xfrm>
            <a:off x="817428" y="3671224"/>
            <a:ext cx="3613367" cy="692495"/>
          </a:xfrm>
          <a:prstGeom prst="rect">
            <a:avLst/>
          </a:prstGeom>
          <a:noFill/>
        </p:spPr>
        <p:txBody>
          <a:bodyPr wrap="square" lIns="68303" tIns="34289" rIns="68303" bIns="34289">
            <a:spAutoFit/>
          </a:bodyPr>
          <a:lstStyle/>
          <a:p>
            <a:pPr algn="justLow" defTabSz="341237" rtl="1">
              <a:buClrTx/>
            </a:pPr>
            <a:r>
              <a:rPr lang="ar-SA" sz="2000" b="1" kern="1200" dirty="0">
                <a:solidFill>
                  <a:prstClr val="black"/>
                </a:solidFill>
                <a:latin typeface="Arial" panose="020B0604020202020204" pitchFamily="34" charset="0"/>
                <a:ea typeface="Calibri" panose="020F0502020204030204" pitchFamily="34" charset="0"/>
                <a:cs typeface="Arial" panose="020B0604020202020204" pitchFamily="34" charset="0"/>
              </a:rPr>
              <a:t>ميلون إلى إنفاق الأموال على منتجاتك أكثر من العملاء الجدد</a:t>
            </a:r>
            <a:endParaRPr lang="en-US" sz="2000" b="1" kern="1200" dirty="0">
              <a:solidFill>
                <a:prstClr val="black"/>
              </a:solidFill>
              <a:latin typeface="Arial" panose="020B0604020202020204" pitchFamily="34" charset="0"/>
              <a:ea typeface="+mn-ea"/>
              <a:cs typeface="Arial" panose="020B0604020202020204" pitchFamily="34" charset="0"/>
            </a:endParaRPr>
          </a:p>
        </p:txBody>
      </p:sp>
      <p:sp>
        <p:nvSpPr>
          <p:cNvPr id="23" name="Arrow: Bent-Up 22">
            <a:extLst>
              <a:ext uri="{FF2B5EF4-FFF2-40B4-BE49-F238E27FC236}">
                <a16:creationId xmlns:a16="http://schemas.microsoft.com/office/drawing/2014/main" xmlns="" id="{75224CD9-2E2B-46A3-AC3E-F74DE6B076B7}"/>
              </a:ext>
            </a:extLst>
          </p:cNvPr>
          <p:cNvSpPr/>
          <p:nvPr/>
        </p:nvSpPr>
        <p:spPr>
          <a:xfrm rot="16200000">
            <a:off x="4267930" y="3530529"/>
            <a:ext cx="965138" cy="356992"/>
          </a:xfrm>
          <a:prstGeom prst="bentUpArrow">
            <a:avLst/>
          </a:prstGeom>
          <a:solidFill>
            <a:srgbClr val="6F615E"/>
          </a:solidFill>
        </p:spPr>
        <p:style>
          <a:lnRef idx="1">
            <a:schemeClr val="accent3"/>
          </a:lnRef>
          <a:fillRef idx="3">
            <a:schemeClr val="accent3"/>
          </a:fillRef>
          <a:effectRef idx="2">
            <a:schemeClr val="accent3"/>
          </a:effectRef>
          <a:fontRef idx="minor">
            <a:schemeClr val="lt1"/>
          </a:fontRef>
        </p:style>
        <p:txBody>
          <a:bodyPr lIns="68303" tIns="34289" rIns="68303" bIns="34289" rtlCol="0" anchor="ctr"/>
          <a:lstStyle/>
          <a:p>
            <a:pPr algn="ctr" defTabSz="341237">
              <a:buClrTx/>
            </a:pPr>
            <a:endParaRPr lang="en-US" kern="1200">
              <a:solidFill>
                <a:prstClr val="white"/>
              </a:solidFill>
            </a:endParaRPr>
          </a:p>
        </p:txBody>
      </p:sp>
      <p:sp>
        <p:nvSpPr>
          <p:cNvPr id="24" name="TextBox 23">
            <a:extLst>
              <a:ext uri="{FF2B5EF4-FFF2-40B4-BE49-F238E27FC236}">
                <a16:creationId xmlns:a16="http://schemas.microsoft.com/office/drawing/2014/main" xmlns="" id="{55BCAFBC-2A08-47EC-A9E2-97FEBE8F7E33}"/>
              </a:ext>
            </a:extLst>
          </p:cNvPr>
          <p:cNvSpPr txBox="1"/>
          <p:nvPr/>
        </p:nvSpPr>
        <p:spPr>
          <a:xfrm>
            <a:off x="817324" y="4402381"/>
            <a:ext cx="3588732" cy="715578"/>
          </a:xfrm>
          <a:prstGeom prst="rect">
            <a:avLst/>
          </a:prstGeom>
          <a:noFill/>
        </p:spPr>
        <p:txBody>
          <a:bodyPr wrap="square" lIns="68303" tIns="34289" rIns="68303" bIns="34289">
            <a:spAutoFit/>
          </a:bodyPr>
          <a:lstStyle/>
          <a:p>
            <a:pPr algn="justLow" defTabSz="341237" rtl="1">
              <a:buClrTx/>
            </a:pPr>
            <a:r>
              <a:rPr lang="ar-SA" sz="2100" b="1" kern="1200" dirty="0">
                <a:solidFill>
                  <a:prstClr val="black"/>
                </a:solidFill>
                <a:latin typeface="Arial" panose="020B0604020202020204" pitchFamily="34" charset="0"/>
                <a:ea typeface="Calibri" panose="020F0502020204030204" pitchFamily="34" charset="0"/>
                <a:cs typeface="Arial" panose="020B0604020202020204" pitchFamily="34" charset="0"/>
              </a:rPr>
              <a:t>يُعَد العملاء المخلصون أفضل مصدر لجذب عملاء جدد</a:t>
            </a:r>
            <a:endParaRPr lang="en-US" sz="2100" b="1" kern="1200" dirty="0">
              <a:solidFill>
                <a:prstClr val="black"/>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343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p:bldP spid="22"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sp>
        <p:nvSpPr>
          <p:cNvPr id="7" name="TextBox 6">
            <a:extLst>
              <a:ext uri="{FF2B5EF4-FFF2-40B4-BE49-F238E27FC236}">
                <a16:creationId xmlns:a16="http://schemas.microsoft.com/office/drawing/2014/main" xmlns="" id="{09F8A207-6E7A-4EBD-A874-627DDA481651}"/>
              </a:ext>
            </a:extLst>
          </p:cNvPr>
          <p:cNvSpPr txBox="1"/>
          <p:nvPr/>
        </p:nvSpPr>
        <p:spPr>
          <a:xfrm>
            <a:off x="2881167" y="460136"/>
            <a:ext cx="3381663" cy="438580"/>
          </a:xfrm>
          <a:prstGeom prst="rect">
            <a:avLst/>
          </a:prstGeom>
          <a:noFill/>
          <a:effectLst/>
        </p:spPr>
        <p:txBody>
          <a:bodyPr wrap="square" lIns="68334" tIns="34289" rIns="68334" bIns="34289">
            <a:spAutoFit/>
            <a:scene3d>
              <a:camera prst="orthographicFront"/>
              <a:lightRig rig="harsh" dir="t"/>
            </a:scene3d>
            <a:sp3d extrusionH="57150" prstMaterial="matte">
              <a:bevelT w="63500" h="12700" prst="angle"/>
              <a:contourClr>
                <a:schemeClr val="bg1">
                  <a:lumMod val="65000"/>
                </a:schemeClr>
              </a:contourClr>
            </a:sp3d>
          </a:bodyPr>
          <a:lstStyle/>
          <a:p>
            <a:pPr algn="ctr" defTabSz="341426" rtl="1">
              <a:buClrTx/>
              <a:defRPr/>
            </a:pPr>
            <a:r>
              <a:rPr lang="ar-SA" sz="2400" b="1" kern="1200" dirty="0">
                <a:ln/>
                <a:solidFill>
                  <a:prstClr val="black"/>
                </a:solidFill>
                <a:latin typeface="Arial" panose="020B0604020202020204" pitchFamily="34" charset="0"/>
                <a:ea typeface="Calibri" panose="020F0502020204030204" pitchFamily="34" charset="0"/>
                <a:cs typeface="Arial" panose="020B0604020202020204" pitchFamily="34" charset="0"/>
              </a:rPr>
              <a:t>نصائح وأساليب لخدمة </a:t>
            </a:r>
            <a:r>
              <a:rPr lang="ar-SA" sz="2400" b="1" kern="1200" dirty="0" smtClean="0">
                <a:ln/>
                <a:solidFill>
                  <a:prstClr val="black"/>
                </a:solidFill>
                <a:latin typeface="Arial" panose="020B0604020202020204" pitchFamily="34" charset="0"/>
                <a:ea typeface="Calibri" panose="020F0502020204030204" pitchFamily="34" charset="0"/>
                <a:cs typeface="Arial" panose="020B0604020202020204" pitchFamily="34" charset="0"/>
              </a:rPr>
              <a:t>العملاء</a:t>
            </a:r>
            <a:endParaRPr lang="en-US" sz="2400" b="1" kern="1200" dirty="0">
              <a:ln/>
              <a:solidFill>
                <a:prstClr val="black"/>
              </a:solidFill>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722031" y="1526602"/>
            <a:ext cx="2442870"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934818" y="2062526"/>
            <a:ext cx="2017296" cy="1254765"/>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SA" sz="2400" b="1" kern="1200" dirty="0">
                <a:solidFill>
                  <a:srgbClr val="FF0000"/>
                </a:solidFill>
                <a:latin typeface="Sakkal Majalla" pitchFamily="2" charset="-78"/>
                <a:ea typeface="Calibri" panose="020F0502020204030204" pitchFamily="34" charset="0"/>
                <a:cs typeface="Sakkal Majalla" pitchFamily="2" charset="-78"/>
              </a:rPr>
              <a:t> 1-السرعة في حل المشكلات التي يواجهها العملاء</a:t>
            </a: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152978" y="1377970"/>
            <a:ext cx="5363238" cy="1441838"/>
          </a:xfrm>
          <a:prstGeom prst="round2DiagRect">
            <a:avLst/>
          </a:prstGeom>
        </p:spPr>
        <p:style>
          <a:lnRef idx="3">
            <a:schemeClr val="lt1"/>
          </a:lnRef>
          <a:fillRef idx="1">
            <a:schemeClr val="dk1"/>
          </a:fillRef>
          <a:effectRef idx="1">
            <a:schemeClr val="dk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يشارك ديريك هومان </a:t>
            </a:r>
            <a:r>
              <a:rPr lang="en-US" sz="2400" b="1" kern="1200" dirty="0">
                <a:solidFill>
                  <a:prstClr val="white"/>
                </a:solidFill>
                <a:latin typeface="Sakkal Majalla" pitchFamily="2" charset="-78"/>
                <a:cs typeface="Sakkal Majalla" pitchFamily="2" charset="-78"/>
              </a:rPr>
              <a:t>Derek </a:t>
            </a:r>
            <a:r>
              <a:rPr lang="en-US" sz="2400" b="1" kern="1200" dirty="0" err="1">
                <a:solidFill>
                  <a:prstClr val="white"/>
                </a:solidFill>
                <a:latin typeface="Sakkal Majalla" pitchFamily="2" charset="-78"/>
                <a:cs typeface="Sakkal Majalla" pitchFamily="2" charset="-78"/>
              </a:rPr>
              <a:t>Homann</a:t>
            </a:r>
            <a:r>
              <a:rPr lang="en-US" sz="2400" b="1" kern="1200" dirty="0">
                <a:solidFill>
                  <a:prstClr val="white"/>
                </a:solidFill>
                <a:latin typeface="Sakkal Majalla" pitchFamily="2" charset="-78"/>
                <a:cs typeface="Sakkal Majalla" pitchFamily="2" charset="-78"/>
              </a:rPr>
              <a:t> </a:t>
            </a:r>
            <a:r>
              <a:rPr lang="ar-EG" sz="2400" b="1" kern="1200" dirty="0">
                <a:solidFill>
                  <a:prstClr val="white"/>
                </a:solidFill>
                <a:latin typeface="Sakkal Majalla" pitchFamily="2" charset="-78"/>
                <a:cs typeface="Sakkal Majalla" pitchFamily="2" charset="-78"/>
              </a:rPr>
              <a:t>مؤسس شركة </a:t>
            </a:r>
            <a:r>
              <a:rPr lang="en-US" sz="2400" b="1" kern="1200" dirty="0">
                <a:solidFill>
                  <a:prstClr val="white"/>
                </a:solidFill>
                <a:latin typeface="Sakkal Majalla" pitchFamily="2" charset="-78"/>
                <a:cs typeface="Sakkal Majalla" pitchFamily="2" charset="-78"/>
              </a:rPr>
              <a:t>Workshop </a:t>
            </a:r>
            <a:r>
              <a:rPr lang="ar-EG" sz="2400" b="1" kern="1200" dirty="0">
                <a:solidFill>
                  <a:prstClr val="white"/>
                </a:solidFill>
                <a:latin typeface="Sakkal Majalla" pitchFamily="2" charset="-78"/>
                <a:cs typeface="Sakkal Majalla" pitchFamily="2" charset="-78"/>
              </a:rPr>
              <a:t>ورئيس قسم العملاء فيها تجربته حول حل مشكلة العميل بسرعة كأسلوب لتحقيق التميز:</a:t>
            </a:r>
            <a:endParaRPr lang="en-US" sz="2400" b="1" kern="1200" dirty="0">
              <a:solidFill>
                <a:prstClr val="white"/>
              </a:solidFill>
              <a:latin typeface="Sakkal Majalla" pitchFamily="2" charset="-78"/>
              <a:cs typeface="Sakkal Majalla" pitchFamily="2" charset="-78"/>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115615" y="2943679"/>
            <a:ext cx="5606415" cy="207634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أرسل لي الليلة الماضية أحد العملاء رسالةً عن مشكلة ما تواجهه، وقد كان ذلك أثناء تناولي وجبة العشاء، وأخبرني بأنه يمكنه الانتظار حتى اليوم التالي، لكنني أردت أن أحل مشكلته بسرعة؛ لذا اتصلت بمدير التقنيات لدينا، وعملنا على حل مشكلة العميل في غضون 10 دقائق فقط.</a:t>
            </a:r>
            <a:endParaRPr lang="en-US" sz="2400" b="1" kern="1200" dirty="0">
              <a:solidFill>
                <a:prstClr val="white"/>
              </a:solidFill>
              <a:latin typeface="Sakkal Majalla" pitchFamily="2" charset="-78"/>
              <a:cs typeface="Sakkal Majalla" pitchFamily="2" charset="-78"/>
            </a:endParaRPr>
          </a:p>
        </p:txBody>
      </p:sp>
    </p:spTree>
    <p:extLst>
      <p:ext uri="{BB962C8B-B14F-4D97-AF65-F5344CB8AC3E}">
        <p14:creationId xmlns:p14="http://schemas.microsoft.com/office/powerpoint/2010/main" val="334800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547664" y="1409507"/>
            <a:ext cx="7128792" cy="1049765"/>
          </a:xfrm>
          <a:prstGeom prst="round2DiagRect">
            <a:avLst/>
          </a:prstGeom>
        </p:spPr>
        <p:style>
          <a:lnRef idx="3">
            <a:schemeClr val="lt1"/>
          </a:lnRef>
          <a:fillRef idx="1">
            <a:schemeClr val="dk1"/>
          </a:fillRef>
          <a:effectRef idx="1">
            <a:schemeClr val="dk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يؤكد ديريك هومان أنه ليس من الممكن دائمًا حل مشكلات العملاء بسرعة، لكن يجب على المسؤولين بذل قصارى جهدهم في ذلك، فيقول:</a:t>
            </a:r>
            <a:endParaRPr lang="en-US" sz="2400" b="1" kern="1200" dirty="0">
              <a:solidFill>
                <a:prstClr val="white"/>
              </a:solidFill>
              <a:latin typeface="Sakkal Majalla" pitchFamily="2" charset="-78"/>
              <a:cs typeface="Sakkal Majalla" pitchFamily="2" charset="-78"/>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547664" y="2715766"/>
            <a:ext cx="7128792" cy="164429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كان بإمكاننا أن نؤجل حل المشكلة إلى صباح اليوم التالي، لكن عندما عالجنا المشكلة فورًا، كان لذلك أثر جيد في نفس العميل، وقد آتت تلك الجهود ثمارها فيما بعد، فقد أصبح هذا العميل مصدرًا لجلب المزيد من العملاء الآخرين، ودائمًا ما كان يتحدث عن إعجابه الشديد بالخدمة التي نقدمها.</a:t>
            </a:r>
            <a:endParaRPr lang="en-US" sz="2400" b="1" kern="1200" dirty="0">
              <a:solidFill>
                <a:prstClr val="white"/>
              </a:solidFill>
              <a:latin typeface="Sakkal Majalla" pitchFamily="2" charset="-78"/>
              <a:cs typeface="Sakkal Majalla" pitchFamily="2" charset="-78"/>
            </a:endParaRPr>
          </a:p>
        </p:txBody>
      </p:sp>
    </p:spTree>
    <p:extLst>
      <p:ext uri="{BB962C8B-B14F-4D97-AF65-F5344CB8AC3E}">
        <p14:creationId xmlns:p14="http://schemas.microsoft.com/office/powerpoint/2010/main" val="445482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638067" y="965221"/>
            <a:ext cx="2442870"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7103418" y="1402527"/>
            <a:ext cx="1512168" cy="1452319"/>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2. </a:t>
            </a:r>
            <a:r>
              <a:rPr lang="ar-SA" sz="2800" b="1" kern="1200" dirty="0">
                <a:solidFill>
                  <a:srgbClr val="FF0000"/>
                </a:solidFill>
                <a:latin typeface="Sakkal Majalla" pitchFamily="2" charset="-78"/>
                <a:ea typeface="Calibri" panose="020F0502020204030204" pitchFamily="34" charset="0"/>
                <a:cs typeface="Sakkal Majalla" pitchFamily="2" charset="-78"/>
              </a:rPr>
              <a:t>دع العملاء يرون سير العمل</a:t>
            </a: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152978" y="1378131"/>
            <a:ext cx="5363238" cy="1913861"/>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تتردد </a:t>
            </a:r>
            <a:r>
              <a:rPr lang="ar-EG" sz="2400" b="1" kern="1200" dirty="0" smtClean="0">
                <a:solidFill>
                  <a:prstClr val="white"/>
                </a:solidFill>
                <a:latin typeface="Sakkal Majalla" pitchFamily="2" charset="-78"/>
                <a:cs typeface="Sakkal Majalla" pitchFamily="2" charset="-78"/>
              </a:rPr>
              <a:t>المؤسسات في </a:t>
            </a:r>
            <a:r>
              <a:rPr lang="ar-EG" sz="2400" b="1" kern="1200" dirty="0">
                <a:solidFill>
                  <a:prstClr val="white"/>
                </a:solidFill>
                <a:latin typeface="Sakkal Majalla" pitchFamily="2" charset="-78"/>
                <a:cs typeface="Sakkal Majalla" pitchFamily="2" charset="-78"/>
              </a:rPr>
              <a:t>بعض الأحيان حول إخبار العملاء بالمرحلة التي وصل إليها مشروعهم، كما أنهم لا يحبون التقيد بخطة زمنية محددة خشية أن يحصل تأخير في العمل، لكن ذلك يقود العميل إلى تجربة محبطة، إذ لا يمكنه معرفة الحالة التي وصل إليها عمله.</a:t>
            </a:r>
            <a:endParaRPr lang="en-US" sz="2400" b="1" kern="1200" dirty="0">
              <a:solidFill>
                <a:prstClr val="white"/>
              </a:solidFill>
              <a:latin typeface="Sakkal Majalla" pitchFamily="2" charset="-78"/>
              <a:cs typeface="Sakkal Majalla" pitchFamily="2" charset="-78"/>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863855" y="3559324"/>
            <a:ext cx="7217087" cy="158417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على النقيض من ذلك، تنتهج شركة </a:t>
            </a:r>
            <a:r>
              <a:rPr lang="en-US" sz="2400" b="1" kern="1200" dirty="0">
                <a:solidFill>
                  <a:prstClr val="white"/>
                </a:solidFill>
                <a:latin typeface="Sakkal Majalla" pitchFamily="2" charset="-78"/>
                <a:cs typeface="Sakkal Majalla" pitchFamily="2" charset="-78"/>
              </a:rPr>
              <a:t>Fruitful Design &amp; Strategy </a:t>
            </a:r>
            <a:r>
              <a:rPr lang="ar-EG" sz="2400" b="1" kern="1200" dirty="0">
                <a:solidFill>
                  <a:prstClr val="white"/>
                </a:solidFill>
                <a:latin typeface="Sakkal Majalla" pitchFamily="2" charset="-78"/>
                <a:cs typeface="Sakkal Majalla" pitchFamily="2" charset="-78"/>
              </a:rPr>
              <a:t>سياسةً مختلفةً تمامًا، فعوضًا عن التكتم عن المرحلة التي وصل إليها المشروع، فإنهم يتسمون بالشفافية إلى حد كبير، فقد أوضح بن لوديرز </a:t>
            </a:r>
            <a:r>
              <a:rPr lang="en-US" sz="2400" b="1" kern="1200" dirty="0">
                <a:solidFill>
                  <a:prstClr val="white"/>
                </a:solidFill>
                <a:latin typeface="Sakkal Majalla" pitchFamily="2" charset="-78"/>
                <a:cs typeface="Sakkal Majalla" pitchFamily="2" charset="-78"/>
              </a:rPr>
              <a:t>Ben </a:t>
            </a:r>
            <a:r>
              <a:rPr lang="en-US" sz="2400" b="1" kern="1200" dirty="0" err="1">
                <a:solidFill>
                  <a:prstClr val="white"/>
                </a:solidFill>
                <a:latin typeface="Sakkal Majalla" pitchFamily="2" charset="-78"/>
                <a:cs typeface="Sakkal Majalla" pitchFamily="2" charset="-78"/>
              </a:rPr>
              <a:t>Lueders</a:t>
            </a:r>
            <a:r>
              <a:rPr lang="en-US" sz="2400" b="1" kern="1200" dirty="0">
                <a:solidFill>
                  <a:prstClr val="white"/>
                </a:solidFill>
                <a:latin typeface="Sakkal Majalla" pitchFamily="2" charset="-78"/>
                <a:cs typeface="Sakkal Majalla" pitchFamily="2" charset="-78"/>
              </a:rPr>
              <a:t> </a:t>
            </a:r>
            <a:r>
              <a:rPr lang="ar-EG" sz="2400" b="1" kern="1200" dirty="0">
                <a:solidFill>
                  <a:prstClr val="white"/>
                </a:solidFill>
                <a:latin typeface="Sakkal Majalla" pitchFamily="2" charset="-78"/>
                <a:cs typeface="Sakkal Majalla" pitchFamily="2" charset="-78"/>
              </a:rPr>
              <a:t>مؤسس الشركة السابق ذكرها ماهية النهج الذي يتبعونه:</a:t>
            </a:r>
            <a:endParaRPr lang="en-US" sz="2400" b="1" kern="1200" dirty="0">
              <a:solidFill>
                <a:prstClr val="white"/>
              </a:solidFill>
              <a:latin typeface="Sakkal Majalla" pitchFamily="2" charset="-78"/>
              <a:cs typeface="Sakkal Majalla" pitchFamily="2" charset="-78"/>
            </a:endParaRPr>
          </a:p>
        </p:txBody>
      </p:sp>
    </p:spTree>
    <p:extLst>
      <p:ext uri="{BB962C8B-B14F-4D97-AF65-F5344CB8AC3E}">
        <p14:creationId xmlns:p14="http://schemas.microsoft.com/office/powerpoint/2010/main" val="208360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428148" y="1377970"/>
            <a:ext cx="7704856" cy="1810478"/>
          </a:xfrm>
          <a:prstGeom prst="round2DiagRect">
            <a:avLst/>
          </a:prstGeom>
        </p:spPr>
        <p:style>
          <a:lnRef idx="3">
            <a:schemeClr val="lt1"/>
          </a:lnRef>
          <a:fillRef idx="1">
            <a:schemeClr val="dk1"/>
          </a:fillRef>
          <a:effectRef idx="1">
            <a:schemeClr val="dk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"نسعى في شركتنا دائمًا إلى تزويد العملاء بالمعلومات والأخبار عن مشروعهم، فنحن نرسل في يوم الإثنين من كل أسبوع تقاريرًا للعملاء نوضح فيها ما أنجزناه الأسبوع الماضي، وماهية الأهداف التي نسعى إلى تحقيقها الأسبوع المقبل؛ كما أننا نخبرهم بأي تفاصيل أخرى تهمهم، وفيما إذا كنا نحتاج أي شيء منهم".</a:t>
            </a:r>
            <a:endParaRPr lang="en-US" sz="2400" b="1" kern="1200" dirty="0">
              <a:solidFill>
                <a:prstClr val="white"/>
              </a:solidFill>
              <a:latin typeface="Sakkal Majalla" pitchFamily="2" charset="-78"/>
              <a:cs typeface="Sakkal Majalla" pitchFamily="2" charset="-78"/>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356140" y="3363839"/>
            <a:ext cx="7776864" cy="118426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سيطمئن عملاؤك عندما يعرفون المرحلة التي وصلت إليها، وسيعرفون أنك تعمل بجدية على مشاريعهم. وعلى العكس من ذلك، سيقلق عملاؤك عندما يجهلون أخبار أعمالهم، وسيقودهم ذلك إلى تجربة محبطة، لذا يجب أن تكون استباقيًا وتحافظ على هدوئهم.</a:t>
            </a:r>
          </a:p>
        </p:txBody>
      </p:sp>
    </p:spTree>
    <p:extLst>
      <p:ext uri="{BB962C8B-B14F-4D97-AF65-F5344CB8AC3E}">
        <p14:creationId xmlns:p14="http://schemas.microsoft.com/office/powerpoint/2010/main" val="4233824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638067" y="965221"/>
            <a:ext cx="2442870"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7103418" y="1599920"/>
            <a:ext cx="1512168" cy="1069617"/>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000" b="1" kern="1200" dirty="0">
                <a:solidFill>
                  <a:srgbClr val="FF0000"/>
                </a:solidFill>
                <a:latin typeface="Sakkal Majalla" pitchFamily="2" charset="-78"/>
                <a:ea typeface="Calibri" panose="020F0502020204030204" pitchFamily="34" charset="0"/>
                <a:cs typeface="Sakkal Majalla" pitchFamily="2" charset="-78"/>
              </a:rPr>
              <a:t>3. حدد منصة اجتماعية أساسية لخدمة العملاء</a:t>
            </a:r>
            <a:endParaRPr lang="ar-SA" sz="20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152978" y="1378131"/>
            <a:ext cx="5363238" cy="1913861"/>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إذا كنت تقرأ حول أفضل ممارسات دعم العملاء، فإنك ستلاحظ أنها تحتوي على "تواصل مع عملائك أينما كانوا"، فقد تبدو فكرةً رائعةً من الناحية النظرية، لكنه يستحيل تطبيقها عمليًا، إذ لا يمكنك أن تقدم خدمة عملاء رائعة على جميع وسائل التواصل الاجتماعي. وفي هذا الصدد يقول هومان:</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907705" y="3435847"/>
            <a:ext cx="7192887" cy="158417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حاولنا في شركتي السابقة أن نجعل أنفسنا متاحين للعملاء في كل مكان. أردنا أن يكون الاتصال بنا أمرًا سهلًا للغاية، لكننا لم نتمكن من تقديم خدمة جيدة على جميع الجبهات؛ لكنني غيرت ذلك الأسلوب مع فريق </a:t>
            </a:r>
            <a:r>
              <a:rPr lang="en-US" sz="2000" b="1" kern="1200" dirty="0">
                <a:solidFill>
                  <a:prstClr val="white"/>
                </a:solidFill>
                <a:latin typeface="Sakkal Majalla" pitchFamily="2" charset="-78"/>
                <a:cs typeface="Sakkal Majalla" pitchFamily="2" charset="-78"/>
              </a:rPr>
              <a:t>Workshop، </a:t>
            </a:r>
            <a:r>
              <a:rPr lang="ar-EG" sz="2000" b="1" kern="1200" dirty="0">
                <a:solidFill>
                  <a:prstClr val="white"/>
                </a:solidFill>
                <a:latin typeface="Sakkal Majalla" pitchFamily="2" charset="-78"/>
                <a:cs typeface="Sakkal Majalla" pitchFamily="2" charset="-78"/>
              </a:rPr>
              <a:t>فقد حددنا منصةً أساسيةً ليتواصل معنا العملاء من خلالها، مما ساعدنا على تركيز جهودنا في مكان واحد، وبالتالي تقديم خدمة عملاء جيدة.</a:t>
            </a:r>
          </a:p>
        </p:txBody>
      </p:sp>
    </p:spTree>
    <p:extLst>
      <p:ext uri="{BB962C8B-B14F-4D97-AF65-F5344CB8AC3E}">
        <p14:creationId xmlns:p14="http://schemas.microsoft.com/office/powerpoint/2010/main" val="3483352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638067" y="965221"/>
            <a:ext cx="2442870"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7103418" y="1600082"/>
            <a:ext cx="1512168" cy="991295"/>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4.إنشاء دليل خدمة ذاتية</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152978" y="1377971"/>
            <a:ext cx="5363238" cy="1213245"/>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من الأمور المهمة التي يجب أن تأخذها في الحسبان هي إنشاء محتوى خدمة ذاتية لمساعدة العملاء، مثل جمع الأسئلة الأكثر شيوعًا مع وضع الإجابات المناسبة لها.</a:t>
            </a:r>
          </a:p>
          <a:p>
            <a:pPr algn="justLow" defTabSz="340238" rtl="1">
              <a:buClrTx/>
            </a:pPr>
            <a:endParaRPr lang="ar-EG" sz="2000" b="1" kern="1200" dirty="0">
              <a:solidFill>
                <a:prstClr val="white"/>
              </a:solidFill>
              <a:latin typeface="Sakkal Majalla" pitchFamily="2" charset="-78"/>
              <a:cs typeface="Sakkal Majalla" pitchFamily="2" charset="-78"/>
            </a:endParaRP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888050" y="3435846"/>
            <a:ext cx="7192887" cy="158417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يساعد محتوى خدمة العملاء الذاتية كلًا من فريق العمل والعملاء، فهو يقلل من عبء الأسئلة على فريق خدمة العملاء، مما يساعدهم على حل المشكلات الأكثر تعقيدًا، كما يمنح العميل حلًا سريعًا لمشكلته، لذا يجب عليك أن تنشئ دليل خدمة العملاء قبل إطلاق المنتج أو الميزة، ويمكنك تطويره باستمرار وإضافة المشكلات الشائعة التي لاحظت أنها تواجه العملاء.</a:t>
            </a:r>
          </a:p>
        </p:txBody>
      </p:sp>
    </p:spTree>
    <p:extLst>
      <p:ext uri="{BB962C8B-B14F-4D97-AF65-F5344CB8AC3E}">
        <p14:creationId xmlns:p14="http://schemas.microsoft.com/office/powerpoint/2010/main" val="18192202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638067" y="965221"/>
            <a:ext cx="2442870"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948264" y="1258594"/>
            <a:ext cx="1696210" cy="1452319"/>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5. تنظيم الردود على أسئلة العملاء</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475656" y="1663145"/>
            <a:ext cx="5040560" cy="1553821"/>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سيصعب عليك تتبع محادثات العملاء وحل مشكلاتهم إذا لم تكن منظمًا، فقد يتلقى العملاء ردودًا متعددة على أسئلتهم، والأسوأ من ذلك ألا يتلقوا أي رد، لذا يجب عليك أن تنظم عملية استقبال الرسائل وطريقة الرد عليها.</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907706" y="3507856"/>
            <a:ext cx="7123324" cy="63334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يجب أن يكون هناك شخص مسؤول عن إدارة خدمة العملاء، وهذا لا يعني أن الأشخاص الآخرين لا يحتاجون إلى المشاركة، </a:t>
            </a:r>
          </a:p>
        </p:txBody>
      </p:sp>
      <p:sp>
        <p:nvSpPr>
          <p:cNvPr id="8" name="Rectangle: Diagonal Corners Rounded 10">
            <a:extLst>
              <a:ext uri="{FF2B5EF4-FFF2-40B4-BE49-F238E27FC236}">
                <a16:creationId xmlns:a16="http://schemas.microsoft.com/office/drawing/2014/main" xmlns="" id="{8B9C4F62-81E0-4A6B-BD55-54A4343FB534}"/>
              </a:ext>
            </a:extLst>
          </p:cNvPr>
          <p:cNvSpPr/>
          <p:nvPr/>
        </p:nvSpPr>
        <p:spPr>
          <a:xfrm>
            <a:off x="1907705" y="4299943"/>
            <a:ext cx="7098975" cy="633344"/>
          </a:xfrm>
          <a:prstGeom prst="round2DiagRect">
            <a:avLst/>
          </a:prstGeom>
        </p:spPr>
        <p:style>
          <a:lnRef idx="2">
            <a:schemeClr val="accent2">
              <a:shade val="50000"/>
            </a:schemeClr>
          </a:lnRef>
          <a:fillRef idx="1">
            <a:schemeClr val="accent2"/>
          </a:fillRef>
          <a:effectRef idx="0">
            <a:schemeClr val="accent2"/>
          </a:effectRef>
          <a:fontRef idx="minor">
            <a:schemeClr val="lt1"/>
          </a:fontRef>
        </p:style>
        <p:txBody>
          <a:bodyPr lIns="68136" tIns="34289" rIns="68136" bIns="34289" rtlCol="0" anchor="ctr"/>
          <a:lstStyle/>
          <a:p>
            <a:pPr algn="justLow" defTabSz="340238" rtl="1">
              <a:buClrTx/>
            </a:pPr>
            <a:r>
              <a:rPr lang="ar-EG" sz="2000" b="1" kern="1200" dirty="0">
                <a:solidFill>
                  <a:prstClr val="white"/>
                </a:solidFill>
                <a:latin typeface="Sakkal Majalla" pitchFamily="2" charset="-78"/>
                <a:cs typeface="Sakkal Majalla" pitchFamily="2" charset="-78"/>
              </a:rPr>
              <a:t>يجب أن يتولى شخص ما تنظيم الأمور بأكملها، ويمكنك أن تستثمر في بعض الأدوات والبرمجيات التي تساعدك على إدارة خدمة العملاء بنجاح</a:t>
            </a:r>
          </a:p>
        </p:txBody>
      </p:sp>
    </p:spTree>
    <p:extLst>
      <p:ext uri="{BB962C8B-B14F-4D97-AF65-F5344CB8AC3E}">
        <p14:creationId xmlns:p14="http://schemas.microsoft.com/office/powerpoint/2010/main" val="34482135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638067" y="965221"/>
            <a:ext cx="2442870"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948265" y="1258594"/>
            <a:ext cx="1800200" cy="1452319"/>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6. شجع الموظفين على التعلم بالملاحظة</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932334" y="2167039"/>
            <a:ext cx="5328592" cy="1124792"/>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إذا سبق لك العمل في مجال المبيعات فقد تكون على دراية بفكرة التعلم بالملاحظة، وهي أن يراقب شخص ما مندوب مبيعات وهو يجري مكالمة مع أحد العملاء.</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763689" y="3651871"/>
            <a:ext cx="6984776" cy="11521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مما يساعده على اكتشاف بعض المشكلات التي تواجه العملاء أثناء استخدام المنتج، الأمر الذي يجعله مستعدًا لحل تلك المشكلات أثناء خدمة العملاء</a:t>
            </a:r>
          </a:p>
        </p:txBody>
      </p:sp>
    </p:spTree>
    <p:extLst>
      <p:ext uri="{BB962C8B-B14F-4D97-AF65-F5344CB8AC3E}">
        <p14:creationId xmlns:p14="http://schemas.microsoft.com/office/powerpoint/2010/main" val="15440493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435263" y="732200"/>
            <a:ext cx="2708737"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718456" y="1377971"/>
            <a:ext cx="2016224" cy="1254765"/>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400" b="1" kern="1200" dirty="0">
                <a:solidFill>
                  <a:srgbClr val="FF0000"/>
                </a:solidFill>
                <a:latin typeface="Sakkal Majalla" pitchFamily="2" charset="-78"/>
                <a:ea typeface="Calibri" panose="020F0502020204030204" pitchFamily="34" charset="0"/>
                <a:cs typeface="Sakkal Majalla" pitchFamily="2" charset="-78"/>
              </a:rPr>
              <a:t>7. إظهار أهمية خدمة العملاء في اجتماعات الشركة</a:t>
            </a:r>
            <a:endParaRPr lang="ar-SA" sz="24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932334" y="1407822"/>
            <a:ext cx="5328592" cy="1512167"/>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غالبًا ما تبدو وظيفة خدمة العملاء ذات أهمية قليلة في الشركة، وقد يعود سبب ذلك إلى أن فرق خدمة العملاء تعمل في صمت، مما يجعل وظيفتهم تبدو وكأنها أقل أهميةً من الوظائف الأخرى.</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918330" y="3075806"/>
            <a:ext cx="5597886" cy="86409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تتمثل إحدى طرائق علاج المشكلة السابقة في تسليط الضوء عليها وإظهار أهميتها للموظفين في الشركة</a:t>
            </a:r>
          </a:p>
        </p:txBody>
      </p:sp>
      <p:sp>
        <p:nvSpPr>
          <p:cNvPr id="8" name="Rectangle: Diagonal Corners Rounded 10">
            <a:extLst>
              <a:ext uri="{FF2B5EF4-FFF2-40B4-BE49-F238E27FC236}">
                <a16:creationId xmlns:a16="http://schemas.microsoft.com/office/drawing/2014/main" xmlns="" id="{8B9C4F62-81E0-4A6B-BD55-54A4343FB534}"/>
              </a:ext>
            </a:extLst>
          </p:cNvPr>
          <p:cNvSpPr/>
          <p:nvPr/>
        </p:nvSpPr>
        <p:spPr>
          <a:xfrm>
            <a:off x="3440058" y="4063107"/>
            <a:ext cx="5597886" cy="639688"/>
          </a:xfrm>
          <a:prstGeom prst="round2DiagRect">
            <a:avLst/>
          </a:prstGeom>
        </p:spPr>
        <p:style>
          <a:lnRef idx="3">
            <a:schemeClr val="lt1"/>
          </a:lnRef>
          <a:fillRef idx="1">
            <a:schemeClr val="dk1"/>
          </a:fillRef>
          <a:effectRef idx="1">
            <a:schemeClr val="dk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وتُعد الاجتماعات مكانًا رائعًا لإظهار قيمة خدمة العملاء</a:t>
            </a:r>
          </a:p>
        </p:txBody>
      </p:sp>
    </p:spTree>
    <p:extLst>
      <p:ext uri="{BB962C8B-B14F-4D97-AF65-F5344CB8AC3E}">
        <p14:creationId xmlns:p14="http://schemas.microsoft.com/office/powerpoint/2010/main" val="16398632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372362" y="1372441"/>
            <a:ext cx="2708737"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718456" y="1829871"/>
            <a:ext cx="2016224" cy="1452319"/>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8. حدد المقاييس الأساسية التي تريد اتباعها</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043770" y="1407822"/>
            <a:ext cx="5217317" cy="876059"/>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يجب أن تحدد الأشياء التي تلاحظ أنها تخلق تجربةً رائعةً للعملاء، ومن ثم تعتمد عليها كمقاييس أساسية.</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043608" y="2535908"/>
            <a:ext cx="5195394" cy="140415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إذا أعطيت الأولوية للسرعة على سبيل الافتراض، فيجب أن تتبع المعدل الوسطي للرد على الرسالة الأولى للعميل.</a:t>
            </a:r>
          </a:p>
        </p:txBody>
      </p:sp>
    </p:spTree>
    <p:extLst>
      <p:ext uri="{BB962C8B-B14F-4D97-AF65-F5344CB8AC3E}">
        <p14:creationId xmlns:p14="http://schemas.microsoft.com/office/powerpoint/2010/main" val="23854234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239002" y="1372441"/>
            <a:ext cx="2975132"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718456" y="1579075"/>
            <a:ext cx="2016224" cy="1913342"/>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9. توقف عن تبديد جهودك في الأساليب غير الناجحة</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038548" y="1551329"/>
            <a:ext cx="5040561" cy="801295"/>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تتطلب خدمة العملاء قدرًا من التجربة والوقوع في الأخطاء</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043606" y="2535747"/>
            <a:ext cx="5040561" cy="133214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تُعَد المراجعة المنتظمة للممارسات والأساليب التي تستخدمها، الخطوة الأولى لتجنب تبديد الجهود والموارد المالية.</a:t>
            </a:r>
          </a:p>
        </p:txBody>
      </p:sp>
    </p:spTree>
    <p:extLst>
      <p:ext uri="{BB962C8B-B14F-4D97-AF65-F5344CB8AC3E}">
        <p14:creationId xmlns:p14="http://schemas.microsoft.com/office/powerpoint/2010/main" val="9265630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174948"/>
            <a:ext cx="4572000" cy="1203022"/>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239002" y="1372441"/>
            <a:ext cx="2975132"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718456" y="1809748"/>
            <a:ext cx="2016224" cy="1452319"/>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10. تطوير خدمة العملاء كلما أمكن ذلك</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038548" y="2097113"/>
            <a:ext cx="5040561" cy="1596648"/>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يتحقق النجاح من خلال أمرين اثنين، وهما المنتج والخدمة. يمكنك صنع أفضل منتج في العالم، ولكن إذا لم تقدم خدمةً جيدةً للعملاء فلن تتمكن من تحقيق النجاح".</a:t>
            </a:r>
          </a:p>
        </p:txBody>
      </p:sp>
    </p:spTree>
    <p:extLst>
      <p:ext uri="{BB962C8B-B14F-4D97-AF65-F5344CB8AC3E}">
        <p14:creationId xmlns:p14="http://schemas.microsoft.com/office/powerpoint/2010/main" val="11125146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F6C2A0C-D1E3-447B-A197-B7A03B5E1878}"/>
              </a:ext>
            </a:extLst>
          </p:cNvPr>
          <p:cNvPicPr>
            <a:picLocks noChangeAspect="1"/>
          </p:cNvPicPr>
          <p:nvPr/>
        </p:nvPicPr>
        <p:blipFill>
          <a:blip r:embed="rId2">
            <a:grayscl/>
            <a:extLst>
              <a:ext uri="{BEBA8EAE-BF5A-486C-A8C5-ECC9F3942E4B}">
                <a14:imgProps xmlns:a14="http://schemas.microsoft.com/office/drawing/2010/main">
                  <a14:imgLayer r:embed="rId3">
                    <a14:imgEffect>
                      <a14:colorTemperature colorTemp="88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2285999" y="2"/>
            <a:ext cx="4572000" cy="1377969"/>
          </a:xfrm>
          <a:prstGeom prst="rect">
            <a:avLst/>
          </a:prstGeom>
        </p:spPr>
      </p:pic>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6239002" y="1372441"/>
            <a:ext cx="2975132" cy="2326610"/>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6718456" y="1749664"/>
            <a:ext cx="2016224" cy="1452319"/>
          </a:xfrm>
          <a:prstGeom prst="rect">
            <a:avLst/>
          </a:prstGeom>
          <a:noFill/>
          <a:effectLst>
            <a:glow rad="63500">
              <a:schemeClr val="accent6">
                <a:satMod val="175000"/>
                <a:alpha val="40000"/>
              </a:schemeClr>
            </a:glow>
          </a:effectLst>
        </p:spPr>
        <p:txBody>
          <a:bodyPr wrap="square" lIns="68334" tIns="34289" rIns="68334" bIns="34289">
            <a:spAutoFit/>
          </a:bodyPr>
          <a:lstStyle/>
          <a:p>
            <a:pPr algn="ctr" defTabSz="341426" rtl="1">
              <a:lnSpc>
                <a:spcPct val="107000"/>
              </a:lnSpc>
              <a:spcBef>
                <a:spcPts val="900"/>
              </a:spcBef>
              <a:spcAft>
                <a:spcPts val="600"/>
              </a:spcAft>
              <a:buClrTx/>
            </a:pPr>
            <a:r>
              <a:rPr lang="ar-EG" sz="2800" b="1" kern="1200" dirty="0">
                <a:solidFill>
                  <a:srgbClr val="FF0000"/>
                </a:solidFill>
                <a:latin typeface="Sakkal Majalla" pitchFamily="2" charset="-78"/>
                <a:ea typeface="Calibri" panose="020F0502020204030204" pitchFamily="34" charset="0"/>
                <a:cs typeface="Sakkal Majalla" pitchFamily="2" charset="-78"/>
              </a:rPr>
              <a:t>10. استمع إلى مسؤولي خدمة العملاء</a:t>
            </a:r>
            <a:endParaRPr lang="ar-SA" sz="2800" b="1" kern="1200" dirty="0">
              <a:solidFill>
                <a:srgbClr val="FF0000"/>
              </a:solidFill>
              <a:latin typeface="Sakkal Majalla" pitchFamily="2" charset="-78"/>
              <a:ea typeface="Calibri" panose="020F0502020204030204" pitchFamily="34" charset="0"/>
              <a:cs typeface="Sakkal Majalla" pitchFamily="2" charset="-78"/>
            </a:endParaRPr>
          </a:p>
        </p:txBody>
      </p:sp>
      <p:sp>
        <p:nvSpPr>
          <p:cNvPr id="10" name="Rectangle: Diagonal Corners Rounded 10">
            <a:extLst>
              <a:ext uri="{FF2B5EF4-FFF2-40B4-BE49-F238E27FC236}">
                <a16:creationId xmlns:a16="http://schemas.microsoft.com/office/drawing/2014/main" xmlns="" id="{8B9C4F62-81E0-4A6B-BD55-54A4343FB534}"/>
              </a:ext>
            </a:extLst>
          </p:cNvPr>
          <p:cNvSpPr/>
          <p:nvPr/>
        </p:nvSpPr>
        <p:spPr>
          <a:xfrm>
            <a:off x="1038548" y="1551166"/>
            <a:ext cx="5040561" cy="1236608"/>
          </a:xfrm>
          <a:prstGeom prst="round2DiagRect">
            <a:avLst/>
          </a:prstGeom>
        </p:spPr>
        <p:style>
          <a:lnRef idx="1">
            <a:schemeClr val="dk1"/>
          </a:lnRef>
          <a:fillRef idx="2">
            <a:schemeClr val="dk1"/>
          </a:fillRef>
          <a:effectRef idx="1">
            <a:schemeClr val="dk1"/>
          </a:effectRef>
          <a:fontRef idx="minor">
            <a:schemeClr val="dk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تمثل إحدى أكبر التحديات التي تواجه فرق الدعم في عدم قدرتهم على المشاركة في اتخاذ القرارات في الشركة</a:t>
            </a:r>
          </a:p>
        </p:txBody>
      </p:sp>
      <p:sp>
        <p:nvSpPr>
          <p:cNvPr id="11" name="Rectangle: Diagonal Corners Rounded 10">
            <a:extLst>
              <a:ext uri="{FF2B5EF4-FFF2-40B4-BE49-F238E27FC236}">
                <a16:creationId xmlns:a16="http://schemas.microsoft.com/office/drawing/2014/main" xmlns="" id="{8B9C4F62-81E0-4A6B-BD55-54A4343FB534}"/>
              </a:ext>
            </a:extLst>
          </p:cNvPr>
          <p:cNvSpPr/>
          <p:nvPr/>
        </p:nvSpPr>
        <p:spPr>
          <a:xfrm>
            <a:off x="1907781" y="3867894"/>
            <a:ext cx="7117427" cy="1163304"/>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68136" tIns="34289" rIns="68136" bIns="34289" rtlCol="0" anchor="ctr"/>
          <a:lstStyle/>
          <a:p>
            <a:pPr algn="justLow" defTabSz="340238" rtl="1">
              <a:buClrTx/>
            </a:pPr>
            <a:r>
              <a:rPr lang="ar-EG" sz="2400" b="1" kern="1200" dirty="0">
                <a:solidFill>
                  <a:prstClr val="white"/>
                </a:solidFill>
                <a:latin typeface="Sakkal Majalla" pitchFamily="2" charset="-78"/>
                <a:cs typeface="Sakkal Majalla" pitchFamily="2" charset="-78"/>
              </a:rPr>
              <a:t>قد لا يكون من الجيد أحيانًا إضافة مناصب عالية بين مسؤولي خدمة العملاء، لذا يمكنك إتاحة المجال أمام كل موظف في خدمة العملاء لإجراء اتصالاته مع مركز القيادة في الشركة</a:t>
            </a:r>
          </a:p>
        </p:txBody>
      </p:sp>
    </p:spTree>
    <p:extLst>
      <p:ext uri="{BB962C8B-B14F-4D97-AF65-F5344CB8AC3E}">
        <p14:creationId xmlns:p14="http://schemas.microsoft.com/office/powerpoint/2010/main" val="12416566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5" name="Arrow: Bent-Up 4">
            <a:extLst>
              <a:ext uri="{FF2B5EF4-FFF2-40B4-BE49-F238E27FC236}">
                <a16:creationId xmlns="" xmlns:a16="http://schemas.microsoft.com/office/drawing/2014/main" id="{17626FE2-88B8-4F06-82F7-7394259382C8}"/>
              </a:ext>
            </a:extLst>
          </p:cNvPr>
          <p:cNvSpPr/>
          <p:nvPr/>
        </p:nvSpPr>
        <p:spPr>
          <a:xfrm rot="16200000">
            <a:off x="6615568" y="1680896"/>
            <a:ext cx="856087" cy="493572"/>
          </a:xfrm>
          <a:prstGeom prst="bentUpArrow">
            <a:avLst/>
          </a:prstGeom>
        </p:spPr>
        <p:style>
          <a:lnRef idx="1">
            <a:schemeClr val="accent5"/>
          </a:lnRef>
          <a:fillRef idx="2">
            <a:schemeClr val="accent5"/>
          </a:fillRef>
          <a:effectRef idx="1">
            <a:schemeClr val="accent5"/>
          </a:effectRef>
          <a:fontRef idx="minor">
            <a:schemeClr val="dk1"/>
          </a:fontRef>
        </p:style>
        <p:txBody>
          <a:bodyPr lIns="68205" tIns="34289" rIns="68205" bIns="34289" rtlCol="0" anchor="ctr"/>
          <a:lstStyle/>
          <a:p>
            <a:pPr algn="ctr" defTabSz="340652">
              <a:buClrTx/>
            </a:pPr>
            <a:endParaRPr lang="en-US" kern="1200">
              <a:solidFill>
                <a:prstClr val="black"/>
              </a:solidFill>
            </a:endParaRPr>
          </a:p>
        </p:txBody>
      </p:sp>
      <p:sp>
        <p:nvSpPr>
          <p:cNvPr id="8" name="Ribbon: Tilted Up 7">
            <a:extLst>
              <a:ext uri="{FF2B5EF4-FFF2-40B4-BE49-F238E27FC236}">
                <a16:creationId xmlns="" xmlns:a16="http://schemas.microsoft.com/office/drawing/2014/main" id="{38D9B37B-B727-4F65-837E-D66F02667C06}"/>
              </a:ext>
            </a:extLst>
          </p:cNvPr>
          <p:cNvSpPr/>
          <p:nvPr/>
        </p:nvSpPr>
        <p:spPr>
          <a:xfrm>
            <a:off x="1853854" y="304886"/>
            <a:ext cx="5436296" cy="766090"/>
          </a:xfrm>
          <a:prstGeom prst="ribbon2">
            <a:avLst>
              <a:gd name="adj1" fmla="val 16667"/>
              <a:gd name="adj2" fmla="val 70699"/>
            </a:avLst>
          </a:prstGeom>
        </p:spPr>
        <p:style>
          <a:lnRef idx="1">
            <a:schemeClr val="accent3"/>
          </a:lnRef>
          <a:fillRef idx="3">
            <a:schemeClr val="accent3"/>
          </a:fillRef>
          <a:effectRef idx="2">
            <a:schemeClr val="accent3"/>
          </a:effectRef>
          <a:fontRef idx="minor">
            <a:schemeClr val="lt1"/>
          </a:fontRef>
        </p:style>
        <p:txBody>
          <a:bodyPr lIns="68205" tIns="34289" rIns="68205" bIns="34289" rtlCol="0" anchor="ctr"/>
          <a:lstStyle/>
          <a:p>
            <a:pPr algn="ctr" defTabSz="340652">
              <a:buClrTx/>
            </a:pPr>
            <a:r>
              <a:rPr lang="ar-EG" sz="2400" b="1" kern="1200" dirty="0">
                <a:solidFill>
                  <a:prstClr val="white"/>
                </a:solidFill>
                <a:latin typeface="Arial" panose="020B0604020202020204" pitchFamily="34" charset="0"/>
                <a:ea typeface="Calibri" panose="020F0502020204030204" pitchFamily="34" charset="0"/>
                <a:cs typeface="Arial" panose="020B0604020202020204" pitchFamily="34" charset="0"/>
              </a:rPr>
              <a:t>مفهوم سيكولوجية العميل</a:t>
            </a:r>
            <a:endParaRPr lang="en-US" sz="2400" kern="1200" dirty="0">
              <a:solidFill>
                <a:prstClr val="white"/>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 xmlns:a16="http://schemas.microsoft.com/office/drawing/2014/main" id="{1A658444-0A5F-46D6-B4F9-C513FF9F899D}"/>
              </a:ext>
            </a:extLst>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3791512">
            <a:off x="7024646" y="1841148"/>
            <a:ext cx="1960971" cy="2211239"/>
          </a:xfrm>
          <a:prstGeom prst="rect">
            <a:avLst/>
          </a:prstGeom>
        </p:spPr>
      </p:pic>
      <p:sp>
        <p:nvSpPr>
          <p:cNvPr id="14" name="TextBox 13">
            <a:extLst>
              <a:ext uri="{FF2B5EF4-FFF2-40B4-BE49-F238E27FC236}">
                <a16:creationId xmlns="" xmlns:a16="http://schemas.microsoft.com/office/drawing/2014/main" id="{0D7470CB-B6B5-4BAC-94B0-89B39DC9D906}"/>
              </a:ext>
            </a:extLst>
          </p:cNvPr>
          <p:cNvSpPr txBox="1"/>
          <p:nvPr/>
        </p:nvSpPr>
        <p:spPr>
          <a:xfrm>
            <a:off x="7468851" y="2499776"/>
            <a:ext cx="1400974" cy="315469"/>
          </a:xfrm>
          <a:prstGeom prst="rect">
            <a:avLst/>
          </a:prstGeom>
          <a:noFill/>
        </p:spPr>
        <p:txBody>
          <a:bodyPr wrap="square" lIns="68205" tIns="34289" rIns="68205" bIns="34289">
            <a:spAutoFit/>
          </a:bodyPr>
          <a:lstStyle/>
          <a:p>
            <a:pPr algn="ctr" defTabSz="340652" rtl="1">
              <a:buClrTx/>
            </a:pPr>
            <a:r>
              <a:rPr lang="en-US" sz="1600" b="1" kern="1200" dirty="0">
                <a:solidFill>
                  <a:srgbClr val="0070C0"/>
                </a:solidFill>
                <a:latin typeface="Andalus" pitchFamily="18" charset="-78"/>
                <a:ea typeface="Calibri" panose="020F0502020204030204" pitchFamily="34" charset="0"/>
                <a:cs typeface="Andalus" pitchFamily="18" charset="-78"/>
              </a:rPr>
              <a:t>Psychology </a:t>
            </a:r>
            <a:endParaRPr lang="en-US" sz="1600" kern="1200" dirty="0">
              <a:solidFill>
                <a:srgbClr val="0070C0"/>
              </a:solidFill>
              <a:latin typeface="Andalus" pitchFamily="18" charset="-78"/>
              <a:ea typeface="+mn-ea"/>
              <a:cs typeface="Andalus" pitchFamily="18" charset="-78"/>
            </a:endParaRPr>
          </a:p>
        </p:txBody>
      </p:sp>
      <p:sp>
        <p:nvSpPr>
          <p:cNvPr id="13" name="TextBox 12">
            <a:extLst>
              <a:ext uri="{FF2B5EF4-FFF2-40B4-BE49-F238E27FC236}">
                <a16:creationId xmlns="" xmlns:a16="http://schemas.microsoft.com/office/drawing/2014/main" id="{77E71A5F-305E-40EE-A75C-8D2AA92FF069}"/>
              </a:ext>
            </a:extLst>
          </p:cNvPr>
          <p:cNvSpPr txBox="1"/>
          <p:nvPr/>
        </p:nvSpPr>
        <p:spPr>
          <a:xfrm>
            <a:off x="511773" y="1256607"/>
            <a:ext cx="6206878" cy="2531460"/>
          </a:xfrm>
          <a:prstGeom prst="rect">
            <a:avLst/>
          </a:prstGeom>
          <a:noFill/>
        </p:spPr>
        <p:txBody>
          <a:bodyPr wrap="square" lIns="68205" tIns="34289" rIns="68205" bIns="34289">
            <a:spAutoFit/>
          </a:bodyPr>
          <a:lstStyle/>
          <a:p>
            <a:pPr algn="justLow" defTabSz="340652" rtl="1">
              <a:buClrTx/>
            </a:pPr>
            <a:r>
              <a:rPr lang="ar-EG" sz="3200" b="1" kern="1200" dirty="0">
                <a:solidFill>
                  <a:srgbClr val="0070C0"/>
                </a:solidFill>
                <a:latin typeface="Sakkal Majalla" pitchFamily="2" charset="-78"/>
                <a:ea typeface="Calibri" panose="020F0502020204030204" pitchFamily="34" charset="0"/>
                <a:cs typeface="Sakkal Majalla" pitchFamily="2" charset="-78"/>
              </a:rPr>
              <a:t>تشتق كلمة علم النفس أو السيكولوجي بالإنجليزية</a:t>
            </a:r>
            <a:r>
              <a:rPr lang="en-US" sz="3200" b="1" kern="1200" dirty="0">
                <a:solidFill>
                  <a:srgbClr val="FF0000"/>
                </a:solidFill>
                <a:latin typeface="Sakkal Majalla" pitchFamily="2" charset="-78"/>
                <a:ea typeface="Calibri" panose="020F0502020204030204" pitchFamily="34" charset="0"/>
                <a:cs typeface="Sakkal Majalla" pitchFamily="2" charset="-78"/>
              </a:rPr>
              <a:t>Psychology</a:t>
            </a:r>
            <a:r>
              <a:rPr lang="ar-EG" sz="3200" b="1" kern="1200" dirty="0">
                <a:solidFill>
                  <a:srgbClr val="0070C0"/>
                </a:solidFill>
                <a:latin typeface="Sakkal Majalla" pitchFamily="2" charset="-78"/>
                <a:ea typeface="Calibri" panose="020F0502020204030204" pitchFamily="34" charset="0"/>
                <a:cs typeface="Sakkal Majalla" pitchFamily="2" charset="-78"/>
              </a:rPr>
              <a:t>من الكلمتين اليونانيتين </a:t>
            </a:r>
            <a:r>
              <a:rPr lang="en-US" sz="3200" b="1" kern="1200" dirty="0">
                <a:solidFill>
                  <a:srgbClr val="FF0000"/>
                </a:solidFill>
                <a:latin typeface="Sakkal Majalla" pitchFamily="2" charset="-78"/>
                <a:ea typeface="Calibri" panose="020F0502020204030204" pitchFamily="34" charset="0"/>
                <a:cs typeface="Sakkal Majalla" pitchFamily="2" charset="-78"/>
              </a:rPr>
              <a:t>Psyche</a:t>
            </a:r>
            <a:r>
              <a:rPr lang="ar-EG" sz="3200" b="1" kern="1200" dirty="0">
                <a:solidFill>
                  <a:srgbClr val="0070C0"/>
                </a:solidFill>
                <a:latin typeface="Sakkal Majalla" pitchFamily="2" charset="-78"/>
                <a:ea typeface="Calibri" panose="020F0502020204030204" pitchFamily="34" charset="0"/>
                <a:cs typeface="Sakkal Majalla" pitchFamily="2" charset="-78"/>
              </a:rPr>
              <a:t>والتي تعني النفس أو الروح أو العقل، و</a:t>
            </a:r>
            <a:r>
              <a:rPr lang="en-US" sz="3200" b="1" kern="1200" dirty="0">
                <a:solidFill>
                  <a:srgbClr val="FF0000"/>
                </a:solidFill>
                <a:latin typeface="Sakkal Majalla" pitchFamily="2" charset="-78"/>
                <a:ea typeface="Calibri" panose="020F0502020204030204" pitchFamily="34" charset="0"/>
                <a:cs typeface="Sakkal Majalla" pitchFamily="2" charset="-78"/>
              </a:rPr>
              <a:t>Logos</a:t>
            </a:r>
            <a:r>
              <a:rPr lang="ar-EG" sz="3200" b="1" kern="1200" dirty="0">
                <a:solidFill>
                  <a:srgbClr val="0070C0"/>
                </a:solidFill>
                <a:latin typeface="Sakkal Majalla" pitchFamily="2" charset="-78"/>
                <a:ea typeface="Calibri" panose="020F0502020204030204" pitchFamily="34" charset="0"/>
                <a:cs typeface="Sakkal Majalla" pitchFamily="2" charset="-78"/>
              </a:rPr>
              <a:t>والتي تعني كلمة، حيث سعى الإنسان منذ الأزل لفهم الطبيعة البشرية.</a:t>
            </a:r>
          </a:p>
        </p:txBody>
      </p:sp>
    </p:spTree>
    <p:extLst>
      <p:ext uri="{BB962C8B-B14F-4D97-AF65-F5344CB8AC3E}">
        <p14:creationId xmlns:p14="http://schemas.microsoft.com/office/powerpoint/2010/main" val="298073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349647" y="1203603"/>
            <a:ext cx="2812698" cy="2746631"/>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5747348" y="2336144"/>
            <a:ext cx="2017296" cy="513840"/>
          </a:xfrm>
          <a:prstGeom prst="rect">
            <a:avLst/>
          </a:prstGeom>
          <a:noFill/>
          <a:effectLst>
            <a:glow rad="63500">
              <a:schemeClr val="accent6">
                <a:satMod val="175000"/>
                <a:alpha val="40000"/>
              </a:schemeClr>
            </a:glow>
          </a:effectLst>
        </p:spPr>
        <p:txBody>
          <a:bodyPr wrap="square" lIns="68369" tIns="34289" rIns="68369" bIns="34289">
            <a:spAutoFit/>
          </a:bodyPr>
          <a:lstStyle/>
          <a:p>
            <a:pPr algn="ctr" defTabSz="341633" rtl="1">
              <a:lnSpc>
                <a:spcPct val="107000"/>
              </a:lnSpc>
              <a:spcBef>
                <a:spcPts val="900"/>
              </a:spcBef>
              <a:spcAft>
                <a:spcPts val="600"/>
              </a:spcAft>
              <a:buClrTx/>
            </a:pPr>
            <a:r>
              <a:rPr lang="ar-SA" sz="2700" b="1" kern="1200" dirty="0">
                <a:solidFill>
                  <a:srgbClr val="F56F14"/>
                </a:solidFill>
                <a:latin typeface="Arial" panose="020B0604020202020204" pitchFamily="34" charset="0"/>
                <a:ea typeface="Calibri" panose="020F0502020204030204" pitchFamily="34" charset="0"/>
                <a:cs typeface="Arial" panose="020B0604020202020204" pitchFamily="34" charset="0"/>
              </a:rPr>
              <a:t>تعريف العميل</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488" y="1306795"/>
            <a:ext cx="2749550" cy="254024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502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349647" y="1203603"/>
            <a:ext cx="2812698" cy="2746631"/>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5747348" y="2113863"/>
            <a:ext cx="2017296" cy="958433"/>
          </a:xfrm>
          <a:prstGeom prst="rect">
            <a:avLst/>
          </a:prstGeom>
          <a:noFill/>
          <a:effectLst>
            <a:glow rad="63500">
              <a:schemeClr val="accent6">
                <a:satMod val="175000"/>
                <a:alpha val="40000"/>
              </a:schemeClr>
            </a:glow>
          </a:effectLst>
        </p:spPr>
        <p:txBody>
          <a:bodyPr wrap="square" lIns="68369" tIns="34289" rIns="68369" bIns="34289">
            <a:spAutoFit/>
          </a:bodyPr>
          <a:lstStyle/>
          <a:p>
            <a:pPr algn="ctr" defTabSz="341633" rtl="1">
              <a:lnSpc>
                <a:spcPct val="107000"/>
              </a:lnSpc>
              <a:spcBef>
                <a:spcPts val="900"/>
              </a:spcBef>
              <a:spcAft>
                <a:spcPts val="600"/>
              </a:spcAft>
              <a:buClrTx/>
            </a:pPr>
            <a:r>
              <a:rPr lang="ar-SA" sz="2700" b="1" kern="1200" dirty="0">
                <a:solidFill>
                  <a:srgbClr val="F56F14"/>
                </a:solidFill>
                <a:latin typeface="Arial" panose="020B0604020202020204" pitchFamily="34" charset="0"/>
                <a:ea typeface="Calibri" panose="020F0502020204030204" pitchFamily="34" charset="0"/>
                <a:cs typeface="Arial" panose="020B0604020202020204" pitchFamily="34" charset="0"/>
              </a:rPr>
              <a:t>مفهوم سلوك العميل </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772" y="1279668"/>
            <a:ext cx="2948482" cy="274663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85918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349647" y="1203603"/>
            <a:ext cx="2812698" cy="2746631"/>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5747348" y="2113863"/>
            <a:ext cx="2017296" cy="958433"/>
          </a:xfrm>
          <a:prstGeom prst="rect">
            <a:avLst/>
          </a:prstGeom>
          <a:noFill/>
          <a:effectLst>
            <a:glow rad="63500">
              <a:schemeClr val="accent6">
                <a:satMod val="175000"/>
                <a:alpha val="40000"/>
              </a:schemeClr>
            </a:glow>
          </a:effectLst>
        </p:spPr>
        <p:txBody>
          <a:bodyPr wrap="square" lIns="68369" tIns="34289" rIns="68369" bIns="34289">
            <a:spAutoFit/>
          </a:bodyPr>
          <a:lstStyle/>
          <a:p>
            <a:pPr algn="ctr" defTabSz="341633" rtl="1">
              <a:lnSpc>
                <a:spcPct val="107000"/>
              </a:lnSpc>
              <a:spcBef>
                <a:spcPts val="900"/>
              </a:spcBef>
              <a:spcAft>
                <a:spcPts val="600"/>
              </a:spcAft>
              <a:buClrTx/>
            </a:pPr>
            <a:r>
              <a:rPr lang="ar-SA" sz="2700" b="1" kern="1200" dirty="0">
                <a:solidFill>
                  <a:srgbClr val="F56F14"/>
                </a:solidFill>
                <a:latin typeface="Arial" panose="020B0604020202020204" pitchFamily="34" charset="0"/>
                <a:ea typeface="Calibri" panose="020F0502020204030204" pitchFamily="34" charset="0"/>
                <a:cs typeface="Arial" panose="020B0604020202020204" pitchFamily="34" charset="0"/>
              </a:rPr>
              <a:t>أهمية دراسة سلوك العميل</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4" y="1141797"/>
            <a:ext cx="3442444" cy="276172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2098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656E228-FFD4-418F-AB86-6F6436151547}"/>
              </a:ext>
            </a:extLst>
          </p:cNvPr>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349647" y="1203603"/>
            <a:ext cx="2812698" cy="2746631"/>
          </a:xfrm>
          <a:prstGeom prst="rect">
            <a:avLst/>
          </a:prstGeom>
        </p:spPr>
      </p:pic>
      <p:sp>
        <p:nvSpPr>
          <p:cNvPr id="13" name="TextBox 12">
            <a:extLst>
              <a:ext uri="{FF2B5EF4-FFF2-40B4-BE49-F238E27FC236}">
                <a16:creationId xmlns:a16="http://schemas.microsoft.com/office/drawing/2014/main" xmlns="" id="{787EEB4F-1282-4C59-B88E-30132DEB89C9}"/>
              </a:ext>
            </a:extLst>
          </p:cNvPr>
          <p:cNvSpPr txBox="1"/>
          <p:nvPr/>
        </p:nvSpPr>
        <p:spPr>
          <a:xfrm>
            <a:off x="5747348" y="1891536"/>
            <a:ext cx="2017296" cy="1403026"/>
          </a:xfrm>
          <a:prstGeom prst="rect">
            <a:avLst/>
          </a:prstGeom>
          <a:noFill/>
          <a:effectLst>
            <a:glow rad="63500">
              <a:schemeClr val="accent6">
                <a:satMod val="175000"/>
                <a:alpha val="40000"/>
              </a:schemeClr>
            </a:glow>
          </a:effectLst>
        </p:spPr>
        <p:txBody>
          <a:bodyPr wrap="square" lIns="68369" tIns="34289" rIns="68369" bIns="34289">
            <a:spAutoFit/>
          </a:bodyPr>
          <a:lstStyle/>
          <a:p>
            <a:pPr algn="ctr" defTabSz="341633" rtl="1">
              <a:lnSpc>
                <a:spcPct val="107000"/>
              </a:lnSpc>
              <a:spcBef>
                <a:spcPts val="900"/>
              </a:spcBef>
              <a:spcAft>
                <a:spcPts val="600"/>
              </a:spcAft>
              <a:buClrTx/>
            </a:pPr>
            <a:r>
              <a:rPr lang="ar-SA" sz="2700" b="1" kern="1200" dirty="0">
                <a:solidFill>
                  <a:srgbClr val="F56F14"/>
                </a:solidFill>
                <a:latin typeface="Arial" panose="020B0604020202020204" pitchFamily="34" charset="0"/>
                <a:ea typeface="Calibri" panose="020F0502020204030204" pitchFamily="34" charset="0"/>
                <a:cs typeface="Arial" panose="020B0604020202020204" pitchFamily="34" charset="0"/>
              </a:rPr>
              <a:t>الأنماط المختلفة للعملاء وكيفية التعامل معها</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914" y="1222998"/>
            <a:ext cx="2841078" cy="2694328"/>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48305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4">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8" name="Arrow: Bent-Up 7">
            <a:extLst>
              <a:ext uri="{FF2B5EF4-FFF2-40B4-BE49-F238E27FC236}">
                <a16:creationId xmlns:a16="http://schemas.microsoft.com/office/drawing/2014/main" xmlns="" id="{08ECFB51-ABD4-4D63-B986-482FD52E83F4}"/>
              </a:ext>
            </a:extLst>
          </p:cNvPr>
          <p:cNvSpPr/>
          <p:nvPr/>
        </p:nvSpPr>
        <p:spPr>
          <a:xfrm rot="5400000" flipV="1">
            <a:off x="4484073" y="3660126"/>
            <a:ext cx="426376" cy="356992"/>
          </a:xfrm>
          <a:prstGeom prst="bentUpArrow">
            <a:avLst>
              <a:gd name="adj1" fmla="val 25000"/>
              <a:gd name="adj2" fmla="val 25000"/>
              <a:gd name="adj3" fmla="val 25000"/>
            </a:avLst>
          </a:prstGeom>
          <a:solidFill>
            <a:srgbClr val="6F615E"/>
          </a:solidFill>
        </p:spPr>
        <p:style>
          <a:lnRef idx="1">
            <a:schemeClr val="accent3"/>
          </a:lnRef>
          <a:fillRef idx="3">
            <a:schemeClr val="accent3"/>
          </a:fillRef>
          <a:effectRef idx="2">
            <a:schemeClr val="accent3"/>
          </a:effectRef>
          <a:fontRef idx="minor">
            <a:schemeClr val="lt1"/>
          </a:fontRef>
        </p:style>
        <p:txBody>
          <a:bodyPr lIns="68403" tIns="34289" rIns="68403" bIns="34289" rtlCol="0" anchor="ctr"/>
          <a:lstStyle/>
          <a:p>
            <a:pPr algn="ctr" defTabSz="341840">
              <a:buClrTx/>
            </a:pPr>
            <a:endParaRPr lang="en-US" kern="1200">
              <a:solidFill>
                <a:prstClr val="white"/>
              </a:solidFill>
            </a:endParaRPr>
          </a:p>
        </p:txBody>
      </p:sp>
      <p:sp>
        <p:nvSpPr>
          <p:cNvPr id="18" name="Rectangle: Rounded Corners 17">
            <a:extLst>
              <a:ext uri="{FF2B5EF4-FFF2-40B4-BE49-F238E27FC236}">
                <a16:creationId xmlns:a16="http://schemas.microsoft.com/office/drawing/2014/main" xmlns="" id="{C68D8B9C-FF57-4ADC-9B27-C71EB6E10F4A}"/>
              </a:ext>
            </a:extLst>
          </p:cNvPr>
          <p:cNvSpPr/>
          <p:nvPr/>
        </p:nvSpPr>
        <p:spPr>
          <a:xfrm>
            <a:off x="817441" y="1867700"/>
            <a:ext cx="7506223" cy="632043"/>
          </a:xfrm>
          <a:prstGeom prst="roundRect">
            <a:avLst/>
          </a:prstGeom>
          <a:solidFill>
            <a:srgbClr val="776760"/>
          </a:solidFill>
        </p:spPr>
        <p:style>
          <a:lnRef idx="1">
            <a:schemeClr val="accent1"/>
          </a:lnRef>
          <a:fillRef idx="3">
            <a:schemeClr val="accent1"/>
          </a:fillRef>
          <a:effectRef idx="2">
            <a:schemeClr val="accent1"/>
          </a:effectRef>
          <a:fontRef idx="minor">
            <a:schemeClr val="lt1"/>
          </a:fontRef>
        </p:style>
        <p:txBody>
          <a:bodyPr lIns="68403" tIns="34289" rIns="68403" bIns="34289" rtlCol="0" anchor="ctr"/>
          <a:lstStyle/>
          <a:p>
            <a:pPr algn="justLow" defTabSz="341840" rtl="1">
              <a:buClrTx/>
            </a:pPr>
            <a:r>
              <a:rPr lang="ar-SA" sz="1800" b="1" kern="1200" dirty="0">
                <a:solidFill>
                  <a:prstClr val="white"/>
                </a:solidFill>
                <a:latin typeface="Arial" panose="020B0604020202020204" pitchFamily="34" charset="0"/>
                <a:ea typeface="Calibri" panose="020F0502020204030204" pitchFamily="34" charset="0"/>
                <a:cs typeface="Arial" panose="020B0604020202020204" pitchFamily="34" charset="0"/>
              </a:rPr>
              <a:t>يفرق العديد بين نوعين من العملاء أولهما العميل النهائي, وثانيهما مشتري المنظمات (الوسطاء): </a:t>
            </a:r>
          </a:p>
        </p:txBody>
      </p:sp>
      <p:pic>
        <p:nvPicPr>
          <p:cNvPr id="12" name="Picture 11">
            <a:extLst>
              <a:ext uri="{FF2B5EF4-FFF2-40B4-BE49-F238E27FC236}">
                <a16:creationId xmlns:a16="http://schemas.microsoft.com/office/drawing/2014/main" xmlns="" id="{FFD58CB2-1F54-494B-8E52-22049A216D42}"/>
              </a:ext>
            </a:extLst>
          </p:cNvPr>
          <p:cNvPicPr>
            <a:picLocks noChangeAspect="1"/>
          </p:cNvPicPr>
          <p:nvPr/>
        </p:nvPicPr>
        <p:blipFill rotWithShape="1">
          <a:blip r:embed="rId5">
            <a:extLst>
              <a:ext uri="{28A0092B-C50C-407E-A947-70E740481C1C}">
                <a14:useLocalDpi xmlns:a14="http://schemas.microsoft.com/office/drawing/2010/main" val="0"/>
              </a:ext>
            </a:extLst>
          </a:blip>
          <a:srcRect t="12912"/>
          <a:stretch/>
        </p:blipFill>
        <p:spPr>
          <a:xfrm>
            <a:off x="2073096" y="1"/>
            <a:ext cx="4997885" cy="1775564"/>
          </a:xfrm>
          <a:prstGeom prst="rect">
            <a:avLst/>
          </a:prstGeom>
        </p:spPr>
      </p:pic>
      <p:sp>
        <p:nvSpPr>
          <p:cNvPr id="10" name="TextBox 9">
            <a:extLst>
              <a:ext uri="{FF2B5EF4-FFF2-40B4-BE49-F238E27FC236}">
                <a16:creationId xmlns:a16="http://schemas.microsoft.com/office/drawing/2014/main" xmlns="" id="{B367D5F3-B643-4612-9080-EEB2902121A9}"/>
              </a:ext>
            </a:extLst>
          </p:cNvPr>
          <p:cNvSpPr txBox="1"/>
          <p:nvPr/>
        </p:nvSpPr>
        <p:spPr>
          <a:xfrm>
            <a:off x="3211246" y="663726"/>
            <a:ext cx="2198318" cy="513840"/>
          </a:xfrm>
          <a:prstGeom prst="rect">
            <a:avLst/>
          </a:prstGeom>
          <a:noFill/>
        </p:spPr>
        <p:txBody>
          <a:bodyPr wrap="square" lIns="68403" tIns="34289" rIns="68403" bIns="34289">
            <a:spAutoFit/>
          </a:bodyPr>
          <a:lstStyle/>
          <a:p>
            <a:pPr algn="just" defTabSz="341840" rtl="1">
              <a:lnSpc>
                <a:spcPct val="107000"/>
              </a:lnSpc>
              <a:spcBef>
                <a:spcPts val="900"/>
              </a:spcBef>
              <a:spcAft>
                <a:spcPts val="600"/>
              </a:spcAft>
              <a:buClrTx/>
            </a:pPr>
            <a:r>
              <a:rPr lang="ar-SA" sz="2700" b="1" kern="1200" dirty="0">
                <a:solidFill>
                  <a:prstClr val="black"/>
                </a:solidFill>
                <a:latin typeface="Arial" panose="020B0604020202020204" pitchFamily="34" charset="0"/>
                <a:ea typeface="Calibri" panose="020F0502020204030204" pitchFamily="34" charset="0"/>
                <a:cs typeface="Arial" panose="020B0604020202020204" pitchFamily="34" charset="0"/>
              </a:rPr>
              <a:t>تعريف العميل</a:t>
            </a:r>
            <a:endParaRPr lang="en-US" sz="1800" kern="12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D350ACE3-355E-4D69-B917-B0C36163062E}"/>
              </a:ext>
            </a:extLst>
          </p:cNvPr>
          <p:cNvSpPr txBox="1"/>
          <p:nvPr/>
        </p:nvSpPr>
        <p:spPr>
          <a:xfrm>
            <a:off x="2558168" y="3126452"/>
            <a:ext cx="1872641" cy="392415"/>
          </a:xfrm>
          <a:prstGeom prst="rect">
            <a:avLst/>
          </a:prstGeom>
          <a:noFill/>
        </p:spPr>
        <p:txBody>
          <a:bodyPr wrap="square" lIns="68403" tIns="34289" rIns="68403" bIns="34289">
            <a:spAutoFit/>
          </a:bodyPr>
          <a:lstStyle/>
          <a:p>
            <a:pPr algn="justLow" defTabSz="341840" rtl="1">
              <a:buClrTx/>
            </a:pPr>
            <a:r>
              <a:rPr lang="ar-SA" sz="2100" b="1" kern="1200" dirty="0">
                <a:solidFill>
                  <a:prstClr val="black"/>
                </a:solidFill>
                <a:latin typeface="Arial" panose="020B0604020202020204" pitchFamily="34" charset="0"/>
                <a:ea typeface="Calibri" panose="020F0502020204030204" pitchFamily="34" charset="0"/>
                <a:cs typeface="Arial" panose="020B0604020202020204" pitchFamily="34" charset="0"/>
              </a:rPr>
              <a:t>العميل النهائي </a:t>
            </a:r>
          </a:p>
        </p:txBody>
      </p:sp>
      <p:sp>
        <p:nvSpPr>
          <p:cNvPr id="20" name="Callout: Double Bent Line 19">
            <a:extLst>
              <a:ext uri="{FF2B5EF4-FFF2-40B4-BE49-F238E27FC236}">
                <a16:creationId xmlns:a16="http://schemas.microsoft.com/office/drawing/2014/main" xmlns="" id="{315799CB-60D5-4407-94B7-F3FDC3D39425}"/>
              </a:ext>
            </a:extLst>
          </p:cNvPr>
          <p:cNvSpPr/>
          <p:nvPr/>
        </p:nvSpPr>
        <p:spPr>
          <a:xfrm flipH="1">
            <a:off x="5593263" y="3052486"/>
            <a:ext cx="2691922" cy="573067"/>
          </a:xfrm>
          <a:prstGeom prst="borderCallout3">
            <a:avLst>
              <a:gd name="adj1" fmla="val 44532"/>
              <a:gd name="adj2" fmla="val 100370"/>
              <a:gd name="adj3" fmla="val 46617"/>
              <a:gd name="adj4" fmla="val 117345"/>
              <a:gd name="adj5" fmla="val 152459"/>
              <a:gd name="adj6" fmla="val 117344"/>
              <a:gd name="adj7" fmla="val 152889"/>
              <a:gd name="adj8" fmla="val 129000"/>
            </a:avLst>
          </a:prstGeom>
          <a:ln w="76200">
            <a:solidFill>
              <a:srgbClr val="776760"/>
            </a:solidFill>
          </a:ln>
        </p:spPr>
        <p:style>
          <a:lnRef idx="0">
            <a:schemeClr val="accent3"/>
          </a:lnRef>
          <a:fillRef idx="3">
            <a:schemeClr val="accent3"/>
          </a:fillRef>
          <a:effectRef idx="3">
            <a:schemeClr val="accent3"/>
          </a:effectRef>
          <a:fontRef idx="minor">
            <a:schemeClr val="lt1"/>
          </a:fontRef>
        </p:style>
        <p:txBody>
          <a:bodyPr lIns="68403" tIns="34289" rIns="68403" bIns="34289" rtlCol="0" anchor="ctr"/>
          <a:lstStyle/>
          <a:p>
            <a:pPr algn="ctr" defTabSz="341840">
              <a:buClrTx/>
            </a:pPr>
            <a:endParaRPr lang="en-US" kern="1200">
              <a:solidFill>
                <a:prstClr val="white"/>
              </a:solidFill>
            </a:endParaRPr>
          </a:p>
        </p:txBody>
      </p:sp>
      <p:sp>
        <p:nvSpPr>
          <p:cNvPr id="21" name="TextBox 20">
            <a:extLst>
              <a:ext uri="{FF2B5EF4-FFF2-40B4-BE49-F238E27FC236}">
                <a16:creationId xmlns:a16="http://schemas.microsoft.com/office/drawing/2014/main" xmlns="" id="{ABE06626-3D2A-48D6-8968-86E82A7338AA}"/>
              </a:ext>
            </a:extLst>
          </p:cNvPr>
          <p:cNvSpPr txBox="1"/>
          <p:nvPr/>
        </p:nvSpPr>
        <p:spPr>
          <a:xfrm>
            <a:off x="5514584" y="3133802"/>
            <a:ext cx="2691921" cy="392415"/>
          </a:xfrm>
          <a:prstGeom prst="rect">
            <a:avLst/>
          </a:prstGeom>
          <a:noFill/>
        </p:spPr>
        <p:txBody>
          <a:bodyPr wrap="square" lIns="68403" tIns="34289" rIns="68403" bIns="34289">
            <a:spAutoFit/>
          </a:bodyPr>
          <a:lstStyle/>
          <a:p>
            <a:pPr algn="justLow" defTabSz="341840" rtl="1">
              <a:buClrTx/>
            </a:pPr>
            <a:r>
              <a:rPr lang="ar-SA" sz="2100" b="1" kern="1200" dirty="0">
                <a:solidFill>
                  <a:prstClr val="black"/>
                </a:solidFill>
                <a:latin typeface="Arial" panose="020B0604020202020204" pitchFamily="34" charset="0"/>
                <a:ea typeface="Calibri" panose="020F0502020204030204" pitchFamily="34" charset="0"/>
                <a:cs typeface="Arial" panose="020B0604020202020204" pitchFamily="34" charset="0"/>
              </a:rPr>
              <a:t>الدوافع وراء سلوك الشكوى</a:t>
            </a:r>
            <a:endParaRPr lang="en-US" sz="2100" b="1" kern="1200" dirty="0">
              <a:solidFill>
                <a:prstClr val="black"/>
              </a:solidFill>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xmlns="" id="{FE2F6CB0-916A-4CE3-ABA8-2A1F9617F8FA}"/>
              </a:ext>
            </a:extLst>
          </p:cNvPr>
          <p:cNvSpPr txBox="1"/>
          <p:nvPr/>
        </p:nvSpPr>
        <p:spPr>
          <a:xfrm>
            <a:off x="891307" y="3734434"/>
            <a:ext cx="3539384" cy="392415"/>
          </a:xfrm>
          <a:prstGeom prst="rect">
            <a:avLst/>
          </a:prstGeom>
          <a:noFill/>
        </p:spPr>
        <p:txBody>
          <a:bodyPr wrap="square" lIns="68403" tIns="34289" rIns="68403" bIns="34289">
            <a:spAutoFit/>
          </a:bodyPr>
          <a:lstStyle/>
          <a:p>
            <a:pPr algn="justLow" defTabSz="341840" rtl="1">
              <a:buClrTx/>
            </a:pPr>
            <a:r>
              <a:rPr lang="ar-SA" sz="2100" b="1" kern="1200" dirty="0">
                <a:solidFill>
                  <a:prstClr val="black"/>
                </a:solidFill>
                <a:latin typeface="Arial" panose="020B0604020202020204" pitchFamily="34" charset="0"/>
                <a:ea typeface="Calibri" panose="020F0502020204030204" pitchFamily="34" charset="0"/>
                <a:cs typeface="Arial" panose="020B0604020202020204" pitchFamily="34" charset="0"/>
              </a:rPr>
              <a:t>مشتري المنظمات </a:t>
            </a:r>
            <a:endParaRPr lang="en-US" sz="2100" b="1" kern="1200" dirty="0">
              <a:solidFill>
                <a:prstClr val="black"/>
              </a:solidFill>
              <a:latin typeface="Arial" panose="020B0604020202020204" pitchFamily="34" charset="0"/>
              <a:ea typeface="+mn-ea"/>
              <a:cs typeface="Arial" panose="020B0604020202020204" pitchFamily="34" charset="0"/>
            </a:endParaRPr>
          </a:p>
        </p:txBody>
      </p:sp>
      <p:sp>
        <p:nvSpPr>
          <p:cNvPr id="23" name="Arrow: Bent-Up 22">
            <a:extLst>
              <a:ext uri="{FF2B5EF4-FFF2-40B4-BE49-F238E27FC236}">
                <a16:creationId xmlns:a16="http://schemas.microsoft.com/office/drawing/2014/main" xmlns="" id="{75224CD9-2E2B-46A3-AC3E-F74DE6B076B7}"/>
              </a:ext>
            </a:extLst>
          </p:cNvPr>
          <p:cNvSpPr/>
          <p:nvPr/>
        </p:nvSpPr>
        <p:spPr>
          <a:xfrm rot="16200000">
            <a:off x="4349951" y="3404750"/>
            <a:ext cx="704185" cy="347598"/>
          </a:xfrm>
          <a:prstGeom prst="bentUpArrow">
            <a:avLst/>
          </a:prstGeom>
          <a:solidFill>
            <a:srgbClr val="6F615E"/>
          </a:solidFill>
        </p:spPr>
        <p:style>
          <a:lnRef idx="1">
            <a:schemeClr val="accent3"/>
          </a:lnRef>
          <a:fillRef idx="3">
            <a:schemeClr val="accent3"/>
          </a:fillRef>
          <a:effectRef idx="2">
            <a:schemeClr val="accent3"/>
          </a:effectRef>
          <a:fontRef idx="minor">
            <a:schemeClr val="lt1"/>
          </a:fontRef>
        </p:style>
        <p:txBody>
          <a:bodyPr lIns="68403" tIns="34289" rIns="68403" bIns="34289" rtlCol="0" anchor="ctr"/>
          <a:lstStyle/>
          <a:p>
            <a:pPr algn="ctr" defTabSz="341840">
              <a:buClrTx/>
            </a:pPr>
            <a:endParaRPr lang="en-US" kern="1200">
              <a:solidFill>
                <a:prstClr val="white"/>
              </a:solidFill>
            </a:endParaRPr>
          </a:p>
        </p:txBody>
      </p:sp>
    </p:spTree>
    <p:extLst>
      <p:ext uri="{BB962C8B-B14F-4D97-AF65-F5344CB8AC3E}">
        <p14:creationId xmlns:p14="http://schemas.microsoft.com/office/powerpoint/2010/main" val="368034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16" name="Arrow: Bent-Up 15">
            <a:extLst>
              <a:ext uri="{FF2B5EF4-FFF2-40B4-BE49-F238E27FC236}">
                <a16:creationId xmlns:a16="http://schemas.microsoft.com/office/drawing/2014/main" xmlns="" id="{9D8FED33-C395-4E18-92B5-0868C113A0C6}"/>
              </a:ext>
            </a:extLst>
          </p:cNvPr>
          <p:cNvSpPr/>
          <p:nvPr/>
        </p:nvSpPr>
        <p:spPr>
          <a:xfrm rot="16200000">
            <a:off x="6764963" y="3272259"/>
            <a:ext cx="544883" cy="481469"/>
          </a:xfrm>
          <a:prstGeom prst="bentUpArrow">
            <a:avLst/>
          </a:prstGeom>
        </p:spPr>
        <p:style>
          <a:lnRef idx="1">
            <a:schemeClr val="accent2"/>
          </a:lnRef>
          <a:fillRef idx="2">
            <a:schemeClr val="accent2"/>
          </a:fillRef>
          <a:effectRef idx="1">
            <a:schemeClr val="accent2"/>
          </a:effectRef>
          <a:fontRef idx="minor">
            <a:schemeClr val="dk1"/>
          </a:fontRef>
        </p:style>
        <p:txBody>
          <a:bodyPr lIns="68439" tIns="34289" rIns="68439" bIns="34289" rtlCol="0" anchor="ctr"/>
          <a:lstStyle/>
          <a:p>
            <a:pPr algn="ctr" defTabSz="342056">
              <a:buClrTx/>
            </a:pPr>
            <a:endParaRPr lang="en-US" kern="1200">
              <a:solidFill>
                <a:prstClr val="black"/>
              </a:solidFill>
            </a:endParaRPr>
          </a:p>
        </p:txBody>
      </p:sp>
      <p:sp>
        <p:nvSpPr>
          <p:cNvPr id="5" name="Arrow: Bent-Up 4">
            <a:extLst>
              <a:ext uri="{FF2B5EF4-FFF2-40B4-BE49-F238E27FC236}">
                <a16:creationId xmlns:a16="http://schemas.microsoft.com/office/drawing/2014/main" xmlns="" id="{17626FE2-88B8-4F06-82F7-7394259382C8}"/>
              </a:ext>
            </a:extLst>
          </p:cNvPr>
          <p:cNvSpPr/>
          <p:nvPr/>
        </p:nvSpPr>
        <p:spPr>
          <a:xfrm rot="16200000">
            <a:off x="6764963" y="1531439"/>
            <a:ext cx="544883" cy="481469"/>
          </a:xfrm>
          <a:prstGeom prst="bentUpArrow">
            <a:avLst/>
          </a:prstGeom>
        </p:spPr>
        <p:style>
          <a:lnRef idx="1">
            <a:schemeClr val="accent5"/>
          </a:lnRef>
          <a:fillRef idx="2">
            <a:schemeClr val="accent5"/>
          </a:fillRef>
          <a:effectRef idx="1">
            <a:schemeClr val="accent5"/>
          </a:effectRef>
          <a:fontRef idx="minor">
            <a:schemeClr val="dk1"/>
          </a:fontRef>
        </p:style>
        <p:txBody>
          <a:bodyPr lIns="68439" tIns="34289" rIns="68439" bIns="34289" rtlCol="0" anchor="ctr"/>
          <a:lstStyle/>
          <a:p>
            <a:pPr algn="ctr" defTabSz="342056">
              <a:buClrTx/>
            </a:pPr>
            <a:endParaRPr lang="en-US" kern="1200">
              <a:solidFill>
                <a:prstClr val="black"/>
              </a:solidFill>
            </a:endParaRPr>
          </a:p>
        </p:txBody>
      </p:sp>
      <p:sp>
        <p:nvSpPr>
          <p:cNvPr id="8" name="Ribbon: Tilted Up 7">
            <a:extLst>
              <a:ext uri="{FF2B5EF4-FFF2-40B4-BE49-F238E27FC236}">
                <a16:creationId xmlns:a16="http://schemas.microsoft.com/office/drawing/2014/main" xmlns="" id="{38D9B37B-B727-4F65-837E-D66F02667C06}"/>
              </a:ext>
            </a:extLst>
          </p:cNvPr>
          <p:cNvSpPr/>
          <p:nvPr/>
        </p:nvSpPr>
        <p:spPr>
          <a:xfrm>
            <a:off x="1853854" y="304886"/>
            <a:ext cx="5436296" cy="766090"/>
          </a:xfrm>
          <a:prstGeom prst="ribbon2">
            <a:avLst>
              <a:gd name="adj1" fmla="val 16667"/>
              <a:gd name="adj2" fmla="val 70699"/>
            </a:avLst>
          </a:prstGeom>
        </p:spPr>
        <p:style>
          <a:lnRef idx="1">
            <a:schemeClr val="accent3"/>
          </a:lnRef>
          <a:fillRef idx="3">
            <a:schemeClr val="accent3"/>
          </a:fillRef>
          <a:effectRef idx="2">
            <a:schemeClr val="accent3"/>
          </a:effectRef>
          <a:fontRef idx="minor">
            <a:schemeClr val="lt1"/>
          </a:fontRef>
        </p:style>
        <p:txBody>
          <a:bodyPr lIns="68439" tIns="34289" rIns="68439" bIns="34289" rtlCol="0" anchor="ctr"/>
          <a:lstStyle/>
          <a:p>
            <a:pPr algn="ctr" defTabSz="342056">
              <a:buClrTx/>
            </a:pPr>
            <a:r>
              <a:rPr lang="ar-EG" sz="2400" b="1" kern="1200" dirty="0">
                <a:solidFill>
                  <a:prstClr val="white"/>
                </a:solidFill>
                <a:latin typeface="Arial" panose="020B0604020202020204" pitchFamily="34" charset="0"/>
                <a:ea typeface="Calibri" panose="020F0502020204030204" pitchFamily="34" charset="0"/>
                <a:cs typeface="Arial" panose="020B0604020202020204" pitchFamily="34" charset="0"/>
              </a:rPr>
              <a:t>أ</a:t>
            </a:r>
            <a:r>
              <a:rPr lang="ar-EG" sz="2400" b="1" kern="1200" dirty="0" smtClean="0">
                <a:solidFill>
                  <a:prstClr val="white"/>
                </a:solidFill>
                <a:latin typeface="Arial" panose="020B0604020202020204" pitchFamily="34" charset="0"/>
                <a:ea typeface="Calibri" panose="020F0502020204030204" pitchFamily="34" charset="0"/>
                <a:cs typeface="Arial" panose="020B0604020202020204" pitchFamily="34" charset="0"/>
              </a:rPr>
              <a:t>نواع العملاء</a:t>
            </a:r>
            <a:endParaRPr lang="en-US" sz="2400" kern="1200" dirty="0">
              <a:solidFill>
                <a:prstClr val="white"/>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xmlns="" id="{1A658444-0A5F-46D6-B4F9-C513FF9F899D}"/>
              </a:ext>
            </a:extLst>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3791512">
            <a:off x="7233781" y="1328088"/>
            <a:ext cx="1473060" cy="1661058"/>
          </a:xfrm>
          <a:prstGeom prst="rect">
            <a:avLst/>
          </a:prstGeom>
        </p:spPr>
      </p:pic>
      <p:sp>
        <p:nvSpPr>
          <p:cNvPr id="14" name="TextBox 13">
            <a:extLst>
              <a:ext uri="{FF2B5EF4-FFF2-40B4-BE49-F238E27FC236}">
                <a16:creationId xmlns:a16="http://schemas.microsoft.com/office/drawing/2014/main" xmlns="" id="{0D7470CB-B6B5-4BAC-94B0-89B39DC9D906}"/>
              </a:ext>
            </a:extLst>
          </p:cNvPr>
          <p:cNvSpPr txBox="1"/>
          <p:nvPr/>
        </p:nvSpPr>
        <p:spPr>
          <a:xfrm>
            <a:off x="7708295" y="1624078"/>
            <a:ext cx="777397" cy="715580"/>
          </a:xfrm>
          <a:prstGeom prst="rect">
            <a:avLst/>
          </a:prstGeom>
          <a:noFill/>
        </p:spPr>
        <p:txBody>
          <a:bodyPr wrap="square" lIns="68439" tIns="34289" rIns="68439" bIns="34289">
            <a:spAutoFit/>
          </a:bodyPr>
          <a:lstStyle/>
          <a:p>
            <a:pPr algn="ctr" defTabSz="342056" rtl="1">
              <a:buClrTx/>
            </a:pPr>
            <a:r>
              <a:rPr lang="ar-EG" sz="2100" b="1" kern="1200" dirty="0">
                <a:solidFill>
                  <a:srgbClr val="0070C0"/>
                </a:solidFill>
                <a:latin typeface="Arial" panose="020B0604020202020204" pitchFamily="34" charset="0"/>
                <a:ea typeface="Calibri" panose="020F0502020204030204" pitchFamily="34" charset="0"/>
                <a:cs typeface="Arial" panose="020B0604020202020204" pitchFamily="34" charset="0"/>
              </a:rPr>
              <a:t>العميل النهائي </a:t>
            </a:r>
          </a:p>
        </p:txBody>
      </p:sp>
      <p:pic>
        <p:nvPicPr>
          <p:cNvPr id="10" name="Picture 9">
            <a:extLst>
              <a:ext uri="{FF2B5EF4-FFF2-40B4-BE49-F238E27FC236}">
                <a16:creationId xmlns:a16="http://schemas.microsoft.com/office/drawing/2014/main" xmlns="" id="{EDE4ADEA-15A5-4416-9B49-D415AEEDB48B}"/>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3791512">
            <a:off x="7158050" y="3125274"/>
            <a:ext cx="1545449" cy="1742686"/>
          </a:xfrm>
          <a:prstGeom prst="rect">
            <a:avLst/>
          </a:prstGeom>
        </p:spPr>
      </p:pic>
      <p:sp>
        <p:nvSpPr>
          <p:cNvPr id="11" name="TextBox 10">
            <a:extLst>
              <a:ext uri="{FF2B5EF4-FFF2-40B4-BE49-F238E27FC236}">
                <a16:creationId xmlns:a16="http://schemas.microsoft.com/office/drawing/2014/main" xmlns="" id="{9674100E-C1D5-41E5-9097-5261C033F515}"/>
              </a:ext>
            </a:extLst>
          </p:cNvPr>
          <p:cNvSpPr txBox="1"/>
          <p:nvPr/>
        </p:nvSpPr>
        <p:spPr>
          <a:xfrm>
            <a:off x="7553198" y="3448182"/>
            <a:ext cx="932403" cy="715578"/>
          </a:xfrm>
          <a:prstGeom prst="rect">
            <a:avLst/>
          </a:prstGeom>
          <a:noFill/>
        </p:spPr>
        <p:txBody>
          <a:bodyPr wrap="square" lIns="68439" tIns="34289" rIns="68439" bIns="34289">
            <a:spAutoFit/>
          </a:bodyPr>
          <a:lstStyle/>
          <a:p>
            <a:pPr algn="ctr" defTabSz="342056" rtl="1">
              <a:buClrTx/>
            </a:pPr>
            <a:r>
              <a:rPr lang="ar-EG" sz="2100" b="1" kern="1200" dirty="0">
                <a:solidFill>
                  <a:srgbClr val="0070C0"/>
                </a:solidFill>
                <a:latin typeface="Arial" panose="020B0604020202020204" pitchFamily="34" charset="0"/>
                <a:ea typeface="Calibri" panose="020F0502020204030204" pitchFamily="34" charset="0"/>
                <a:cs typeface="Arial" panose="020B0604020202020204" pitchFamily="34" charset="0"/>
              </a:rPr>
              <a:t>مشتري المنظمات </a:t>
            </a:r>
            <a:endParaRPr lang="en-US" sz="2100" kern="1200" dirty="0">
              <a:solidFill>
                <a:srgbClr val="0070C0"/>
              </a:solidFill>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xmlns="" id="{77E71A5F-305E-40EE-A75C-8D2AA92FF069}"/>
              </a:ext>
            </a:extLst>
          </p:cNvPr>
          <p:cNvSpPr txBox="1"/>
          <p:nvPr/>
        </p:nvSpPr>
        <p:spPr>
          <a:xfrm>
            <a:off x="467544" y="1425830"/>
            <a:ext cx="6278886" cy="715578"/>
          </a:xfrm>
          <a:prstGeom prst="rect">
            <a:avLst/>
          </a:prstGeom>
          <a:noFill/>
        </p:spPr>
        <p:txBody>
          <a:bodyPr wrap="square" lIns="68439" tIns="34289" rIns="68439" bIns="34289">
            <a:spAutoFit/>
          </a:bodyPr>
          <a:lstStyle/>
          <a:p>
            <a:pPr algn="justLow" defTabSz="342056" rtl="1">
              <a:buClrTx/>
            </a:pPr>
            <a:r>
              <a:rPr lang="ar-EG" sz="2100" b="1" kern="1200" dirty="0">
                <a:solidFill>
                  <a:srgbClr val="0070C0"/>
                </a:solidFill>
                <a:latin typeface="Arial" panose="020B0604020202020204" pitchFamily="34" charset="0"/>
                <a:ea typeface="Calibri" panose="020F0502020204030204" pitchFamily="34" charset="0"/>
                <a:cs typeface="Arial" panose="020B0604020202020204" pitchFamily="34" charset="0"/>
              </a:rPr>
              <a:t>هو الذي يشتري المنتجات من سلع وخدمات بهدف استخدامه الشخصي أو استخدام أسرته استخداما نهائيا.</a:t>
            </a:r>
            <a:endParaRPr lang="en-US" sz="2100" b="1" kern="1200" dirty="0">
              <a:solidFill>
                <a:srgbClr val="0070C0"/>
              </a:solidFill>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xmlns="" id="{3777B4A3-6A06-440C-BA9C-39D3AD8FF01D}"/>
              </a:ext>
            </a:extLst>
          </p:cNvPr>
          <p:cNvSpPr txBox="1"/>
          <p:nvPr/>
        </p:nvSpPr>
        <p:spPr>
          <a:xfrm>
            <a:off x="409488" y="3085661"/>
            <a:ext cx="6336942" cy="1038744"/>
          </a:xfrm>
          <a:prstGeom prst="rect">
            <a:avLst/>
          </a:prstGeom>
          <a:noFill/>
        </p:spPr>
        <p:txBody>
          <a:bodyPr wrap="square" lIns="68439" tIns="34289" rIns="68439" bIns="34289">
            <a:spAutoFit/>
          </a:bodyPr>
          <a:lstStyle/>
          <a:p>
            <a:pPr algn="justLow" defTabSz="342056" rtl="1">
              <a:buClrTx/>
            </a:pPr>
            <a:r>
              <a:rPr lang="ar-EG" sz="2100" b="1" kern="1200" dirty="0">
                <a:solidFill>
                  <a:srgbClr val="C00000"/>
                </a:solidFill>
                <a:latin typeface="Arial" panose="020B0604020202020204" pitchFamily="34" charset="0"/>
                <a:ea typeface="Calibri" panose="020F0502020204030204" pitchFamily="34" charset="0"/>
                <a:cs typeface="Arial" panose="020B0604020202020204" pitchFamily="34" charset="0"/>
              </a:rPr>
              <a:t>وهي تلك المنشآت التي يطلق عليها العملاء التنظيميون وتقوم بشراء المنتجات من سلع وخدمات بغرض تمكينها من أداء وظائفها أو إعادة استخدام السلع أو بيعها ويندرج تحت هذه الفئة:</a:t>
            </a:r>
          </a:p>
        </p:txBody>
      </p:sp>
      <p:sp>
        <p:nvSpPr>
          <p:cNvPr id="20" name="TextBox 19">
            <a:extLst>
              <a:ext uri="{FF2B5EF4-FFF2-40B4-BE49-F238E27FC236}">
                <a16:creationId xmlns:a16="http://schemas.microsoft.com/office/drawing/2014/main" xmlns="" id="{0F0D726D-5713-4857-842C-8A10F7BAB85B}"/>
              </a:ext>
            </a:extLst>
          </p:cNvPr>
          <p:cNvSpPr txBox="1"/>
          <p:nvPr/>
        </p:nvSpPr>
        <p:spPr>
          <a:xfrm>
            <a:off x="467545" y="4163761"/>
            <a:ext cx="6278886" cy="661976"/>
          </a:xfrm>
          <a:prstGeom prst="rect">
            <a:avLst/>
          </a:prstGeom>
          <a:noFill/>
        </p:spPr>
        <p:txBody>
          <a:bodyPr wrap="square" lIns="68439" tIns="34289" rIns="68439" bIns="34289">
            <a:spAutoFit/>
          </a:bodyPr>
          <a:lstStyle/>
          <a:p>
            <a:pPr algn="just" defTabSz="342056" rtl="1">
              <a:lnSpc>
                <a:spcPct val="107000"/>
              </a:lnSpc>
              <a:spcBef>
                <a:spcPts val="900"/>
              </a:spcBef>
              <a:spcAft>
                <a:spcPts val="600"/>
              </a:spcAft>
              <a:buClrTx/>
            </a:pPr>
            <a:r>
              <a:rPr lang="ar-EG" sz="1800" b="1" kern="1200" dirty="0">
                <a:solidFill>
                  <a:srgbClr val="CD4223">
                    <a:lumMod val="75000"/>
                  </a:srgbClr>
                </a:solidFill>
                <a:latin typeface="Arial" panose="020B0604020202020204" pitchFamily="34" charset="0"/>
                <a:ea typeface="Calibri" panose="020F0502020204030204" pitchFamily="34" charset="0"/>
                <a:cs typeface="Arial" panose="020B0604020202020204" pitchFamily="34" charset="0"/>
              </a:rPr>
              <a:t>شركات السياحة ووكلاء السفر سواء في صورتها التقليدية أو الإلكترونية المتمثلة في مواقع الحجز الإلكتروني مثل </a:t>
            </a:r>
            <a:r>
              <a:rPr lang="en-US" sz="1800" b="1" kern="1200" dirty="0">
                <a:solidFill>
                  <a:srgbClr val="CD4223">
                    <a:lumMod val="75000"/>
                  </a:srgbClr>
                </a:solidFill>
                <a:latin typeface="Arial" panose="020B0604020202020204" pitchFamily="34" charset="0"/>
                <a:ea typeface="Calibri" panose="020F0502020204030204" pitchFamily="34" charset="0"/>
                <a:cs typeface="Arial" panose="020B0604020202020204" pitchFamily="34" charset="0"/>
              </a:rPr>
              <a:t>booking.com.</a:t>
            </a:r>
            <a:endParaRPr lang="en-US" b="1" kern="1200" dirty="0">
              <a:solidFill>
                <a:srgbClr val="CD4223">
                  <a:lumMod val="75000"/>
                </a:srgbClr>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2618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0D4AB58F-5FD4-4024-8BFE-51BECBF7423B}"/>
              </a:ext>
            </a:extLst>
          </p:cNvPr>
          <p:cNvSpPr>
            <a:spLocks noGrp="1"/>
          </p:cNvSpPr>
          <p:nvPr>
            <p:ph type="sldNum" idx="12"/>
          </p:nvPr>
        </p:nvSpPr>
        <p:spPr/>
        <p:txBody>
          <a:bodyPr/>
          <a:lstStyle/>
          <a:p>
            <a:fld id="{00000000-1234-1234-1234-123412341234}" type="slidenum">
              <a:rPr lang="en" smtClean="0">
                <a:solidFill>
                  <a:srgbClr val="FFFFFF"/>
                </a:solidFill>
              </a:rPr>
              <a:pPr/>
              <a:t>40</a:t>
            </a:fld>
            <a:endParaRPr lang="en">
              <a:solidFill>
                <a:srgbClr val="FFFFFF"/>
              </a:solidFill>
            </a:endParaRPr>
          </a:p>
        </p:txBody>
      </p:sp>
      <p:pic>
        <p:nvPicPr>
          <p:cNvPr id="11" name="Picture 10">
            <a:extLst>
              <a:ext uri="{FF2B5EF4-FFF2-40B4-BE49-F238E27FC236}">
                <a16:creationId xmlns:a16="http://schemas.microsoft.com/office/drawing/2014/main" xmlns="" id="{40FCA457-AC3A-4B8F-A40B-7A87ACF3F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9" y="1554880"/>
            <a:ext cx="4686194" cy="3588707"/>
          </a:xfrm>
          <a:prstGeom prst="rect">
            <a:avLst/>
          </a:prstGeom>
        </p:spPr>
      </p:pic>
      <p:sp>
        <p:nvSpPr>
          <p:cNvPr id="13" name="TextBox 12">
            <a:extLst>
              <a:ext uri="{FF2B5EF4-FFF2-40B4-BE49-F238E27FC236}">
                <a16:creationId xmlns:a16="http://schemas.microsoft.com/office/drawing/2014/main" xmlns="" id="{B664C6A7-8CFE-461D-8145-FA3DA5C7AFB0}"/>
              </a:ext>
            </a:extLst>
          </p:cNvPr>
          <p:cNvSpPr txBox="1"/>
          <p:nvPr/>
        </p:nvSpPr>
        <p:spPr>
          <a:xfrm>
            <a:off x="4565226" y="1966240"/>
            <a:ext cx="3403600" cy="2654571"/>
          </a:xfrm>
          <a:prstGeom prst="rect">
            <a:avLst/>
          </a:prstGeom>
          <a:noFill/>
        </p:spPr>
        <p:txBody>
          <a:bodyPr wrap="square" lIns="68448" tIns="34289" rIns="68448" bIns="34289">
            <a:spAutoFit/>
          </a:bodyPr>
          <a:lstStyle/>
          <a:p>
            <a:pPr algn="justLow" defTabSz="342110" rtl="1">
              <a:buClrTx/>
            </a:pPr>
            <a:r>
              <a:rPr lang="ar-EG" sz="2400" b="1" kern="1200" dirty="0">
                <a:solidFill>
                  <a:srgbClr val="0070C0"/>
                </a:solidFill>
                <a:latin typeface="Sakkal Majalla" pitchFamily="2" charset="-78"/>
                <a:ea typeface="+mn-ea"/>
                <a:cs typeface="Sakkal Majalla" pitchFamily="2" charset="-78"/>
              </a:rPr>
              <a:t>سلوك العميل </a:t>
            </a:r>
            <a:r>
              <a:rPr lang="en-US" sz="2400" b="1" kern="1200" dirty="0">
                <a:solidFill>
                  <a:srgbClr val="0070C0"/>
                </a:solidFill>
                <a:latin typeface="Sakkal Majalla" pitchFamily="2" charset="-78"/>
                <a:ea typeface="+mn-ea"/>
                <a:cs typeface="Sakkal Majalla" pitchFamily="2" charset="-78"/>
              </a:rPr>
              <a:t>Customer Behavior </a:t>
            </a:r>
            <a:r>
              <a:rPr lang="ar-EG" sz="2400" b="1" kern="1200" dirty="0">
                <a:solidFill>
                  <a:srgbClr val="0070C0"/>
                </a:solidFill>
                <a:latin typeface="Sakkal Majalla" pitchFamily="2" charset="-78"/>
                <a:ea typeface="+mn-ea"/>
                <a:cs typeface="Sakkal Majalla" pitchFamily="2" charset="-78"/>
              </a:rPr>
              <a:t>هو مجموعة من الأنشطة التي يمارسها أو القرارات التي يتخذها الفرد عند البحث أو الشراء أو الاستخدام أو التقييم للسلع والخدمات التي تشبع رغباته واحتياجاته المتباينة والمتغيرة.</a:t>
            </a:r>
          </a:p>
        </p:txBody>
      </p:sp>
      <p:pic>
        <p:nvPicPr>
          <p:cNvPr id="8" name="Picture 7">
            <a:extLst>
              <a:ext uri="{FF2B5EF4-FFF2-40B4-BE49-F238E27FC236}">
                <a16:creationId xmlns:a16="http://schemas.microsoft.com/office/drawing/2014/main" xmlns="" id="{FFD58CB2-1F54-494B-8E52-22049A216D42}"/>
              </a:ext>
            </a:extLst>
          </p:cNvPr>
          <p:cNvPicPr>
            <a:picLocks noChangeAspect="1"/>
          </p:cNvPicPr>
          <p:nvPr/>
        </p:nvPicPr>
        <p:blipFill rotWithShape="1">
          <a:blip r:embed="rId3">
            <a:extLst>
              <a:ext uri="{28A0092B-C50C-407E-A947-70E740481C1C}">
                <a14:useLocalDpi xmlns:a14="http://schemas.microsoft.com/office/drawing/2010/main" val="0"/>
              </a:ext>
            </a:extLst>
          </a:blip>
          <a:srcRect t="12912"/>
          <a:stretch/>
        </p:blipFill>
        <p:spPr>
          <a:xfrm>
            <a:off x="1691767" y="1"/>
            <a:ext cx="4997885" cy="1775564"/>
          </a:xfrm>
          <a:prstGeom prst="rect">
            <a:avLst/>
          </a:prstGeom>
        </p:spPr>
      </p:pic>
      <p:sp>
        <p:nvSpPr>
          <p:cNvPr id="9" name="TextBox 8">
            <a:extLst>
              <a:ext uri="{FF2B5EF4-FFF2-40B4-BE49-F238E27FC236}">
                <a16:creationId xmlns:a16="http://schemas.microsoft.com/office/drawing/2014/main" xmlns="" id="{B367D5F3-B643-4612-9080-EEB2902121A9}"/>
              </a:ext>
            </a:extLst>
          </p:cNvPr>
          <p:cNvSpPr txBox="1"/>
          <p:nvPr/>
        </p:nvSpPr>
        <p:spPr>
          <a:xfrm>
            <a:off x="3091465" y="647012"/>
            <a:ext cx="2198318" cy="513840"/>
          </a:xfrm>
          <a:prstGeom prst="rect">
            <a:avLst/>
          </a:prstGeom>
          <a:noFill/>
        </p:spPr>
        <p:txBody>
          <a:bodyPr wrap="square" lIns="68403" tIns="34289" rIns="68403" bIns="34289">
            <a:spAutoFit/>
          </a:bodyPr>
          <a:lstStyle/>
          <a:p>
            <a:pPr algn="ctr" defTabSz="341840" rtl="1">
              <a:lnSpc>
                <a:spcPct val="107000"/>
              </a:lnSpc>
              <a:spcBef>
                <a:spcPts val="900"/>
              </a:spcBef>
              <a:spcAft>
                <a:spcPts val="600"/>
              </a:spcAft>
              <a:buClrTx/>
            </a:pPr>
            <a:r>
              <a:rPr lang="ar-EG" sz="2700" b="1" kern="1200" dirty="0">
                <a:solidFill>
                  <a:prstClr val="black"/>
                </a:solidFill>
                <a:latin typeface="Arial" panose="020B0604020202020204" pitchFamily="34" charset="0"/>
                <a:ea typeface="Calibri" panose="020F0502020204030204" pitchFamily="34" charset="0"/>
                <a:cs typeface="Arial" panose="020B0604020202020204" pitchFamily="34" charset="0"/>
              </a:rPr>
              <a:t>سلوك العميل</a:t>
            </a:r>
            <a:endParaRPr lang="en-US" sz="1800" kern="12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985" y="2242972"/>
            <a:ext cx="2717800" cy="2155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953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 name="Group 50">
            <a:extLst>
              <a:ext uri="{FF2B5EF4-FFF2-40B4-BE49-F238E27FC236}">
                <a16:creationId xmlns="" xmlns:a16="http://schemas.microsoft.com/office/drawing/2014/main" id="{7363EB2C-0B1B-47A7-972D-1403E3A7FD76}"/>
              </a:ext>
            </a:extLst>
          </p:cNvPr>
          <p:cNvGrpSpPr/>
          <p:nvPr/>
        </p:nvGrpSpPr>
        <p:grpSpPr>
          <a:xfrm>
            <a:off x="300442" y="904117"/>
            <a:ext cx="7652136" cy="2200765"/>
            <a:chOff x="738000" y="1837331"/>
            <a:chExt cx="9301170" cy="3433903"/>
          </a:xfrm>
        </p:grpSpPr>
        <p:sp>
          <p:nvSpPr>
            <p:cNvPr id="53" name="Shape">
              <a:extLst>
                <a:ext uri="{FF2B5EF4-FFF2-40B4-BE49-F238E27FC236}">
                  <a16:creationId xmlns="" xmlns:a16="http://schemas.microsoft.com/office/drawing/2014/main" id="{EE2F03A8-BA6C-4037-A45E-C3AD218BE50D}"/>
                </a:ext>
              </a:extLst>
            </p:cNvPr>
            <p:cNvSpPr/>
            <p:nvPr/>
          </p:nvSpPr>
          <p:spPr>
            <a:xfrm>
              <a:off x="1807484" y="3279612"/>
              <a:ext cx="8231686" cy="1941529"/>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solidFill>
              <a:srgbClr val="9BBB59"/>
            </a:solidFill>
            <a:ln w="12700">
              <a:miter lim="400000"/>
            </a:ln>
          </p:spPr>
          <p:txBody>
            <a:bodyPr lIns="38100" tIns="180000" rIns="38100" bIns="38100"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تحديد الأماكن التي تمثل فرصا تسويقية ملائمة. </a:t>
              </a:r>
            </a:p>
          </p:txBody>
        </p:sp>
        <p:sp>
          <p:nvSpPr>
            <p:cNvPr id="54" name="Shape">
              <a:extLst>
                <a:ext uri="{FF2B5EF4-FFF2-40B4-BE49-F238E27FC236}">
                  <a16:creationId xmlns="" xmlns:a16="http://schemas.microsoft.com/office/drawing/2014/main" id="{9B473CE6-20E7-43C2-8702-C87DA780CA38}"/>
                </a:ext>
              </a:extLst>
            </p:cNvPr>
            <p:cNvSpPr/>
            <p:nvPr/>
          </p:nvSpPr>
          <p:spPr>
            <a:xfrm>
              <a:off x="738000" y="1837331"/>
              <a:ext cx="8319590" cy="2003425"/>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solidFill>
              <a:srgbClr val="FFC000"/>
            </a:solidFill>
            <a:ln w="12700">
              <a:miter lim="400000"/>
            </a:ln>
          </p:spPr>
          <p:txBody>
            <a:bodyPr lIns="38100" tIns="180000" rIns="38100" bIns="38100"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تسهم دراسة سلوك العميل في وضع توقعات وافتراضات أكثر دقة </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55" name="TextBox 54">
              <a:extLst>
                <a:ext uri="{FF2B5EF4-FFF2-40B4-BE49-F238E27FC236}">
                  <a16:creationId xmlns="" xmlns:a16="http://schemas.microsoft.com/office/drawing/2014/main" id="{9E9DBEC2-0219-4A12-A0D1-E03BA23B05D5}"/>
                </a:ext>
              </a:extLst>
            </p:cNvPr>
            <p:cNvSpPr txBox="1"/>
            <p:nvPr/>
          </p:nvSpPr>
          <p:spPr>
            <a:xfrm>
              <a:off x="925073" y="3024362"/>
              <a:ext cx="813730" cy="816392"/>
            </a:xfrm>
            <a:prstGeom prst="rect">
              <a:avLst/>
            </a:prstGeom>
            <a:noFill/>
          </p:spPr>
          <p:txBody>
            <a:bodyPr wrap="square" rtlCol="0">
              <a:spAutoFit/>
            </a:bodyPr>
            <a:lstStyle/>
            <a:p>
              <a:pPr algn="ctr" defTabSz="682400">
                <a:buClrTx/>
                <a:defRPr/>
              </a:pPr>
              <a:r>
                <a:rPr lang="ar-EG" sz="2800" b="1" dirty="0">
                  <a:solidFill>
                    <a:srgbClr val="F2F2F2">
                      <a:lumMod val="25000"/>
                    </a:srgbClr>
                  </a:solidFill>
                  <a:latin typeface="Calibri"/>
                  <a:ea typeface="+mn-ea"/>
                </a:rPr>
                <a:t>1</a:t>
              </a:r>
              <a:endParaRPr lang="en-US" sz="4100" b="1" dirty="0">
                <a:solidFill>
                  <a:srgbClr val="F2F2F2">
                    <a:lumMod val="25000"/>
                  </a:srgbClr>
                </a:solidFill>
                <a:latin typeface="Calibri"/>
                <a:ea typeface="+mn-ea"/>
              </a:endParaRPr>
            </a:p>
          </p:txBody>
        </p:sp>
        <p:sp>
          <p:nvSpPr>
            <p:cNvPr id="56" name="TextBox 55">
              <a:extLst>
                <a:ext uri="{FF2B5EF4-FFF2-40B4-BE49-F238E27FC236}">
                  <a16:creationId xmlns="" xmlns:a16="http://schemas.microsoft.com/office/drawing/2014/main" id="{620D9C36-69A7-40C2-A0AF-BE467443204F}"/>
                </a:ext>
              </a:extLst>
            </p:cNvPr>
            <p:cNvSpPr txBox="1"/>
            <p:nvPr/>
          </p:nvSpPr>
          <p:spPr>
            <a:xfrm>
              <a:off x="9026282" y="4454842"/>
              <a:ext cx="813730" cy="816392"/>
            </a:xfrm>
            <a:prstGeom prst="rect">
              <a:avLst/>
            </a:prstGeom>
            <a:noFill/>
          </p:spPr>
          <p:txBody>
            <a:bodyPr wrap="square" rtlCol="0">
              <a:spAutoFit/>
            </a:bodyPr>
            <a:lstStyle/>
            <a:p>
              <a:pPr algn="ctr" defTabSz="682400">
                <a:buClrTx/>
                <a:defRPr/>
              </a:pPr>
              <a:r>
                <a:rPr lang="ar-EG" sz="2800" b="1" dirty="0">
                  <a:solidFill>
                    <a:srgbClr val="F2F2F2">
                      <a:lumMod val="25000"/>
                    </a:srgbClr>
                  </a:solidFill>
                  <a:latin typeface="Calibri"/>
                  <a:ea typeface="+mn-ea"/>
                </a:rPr>
                <a:t>2</a:t>
              </a:r>
              <a:endParaRPr lang="en-US" sz="4100" b="1" dirty="0">
                <a:solidFill>
                  <a:srgbClr val="F2F2F2">
                    <a:lumMod val="25000"/>
                  </a:srgbClr>
                </a:solidFill>
                <a:latin typeface="Calibri"/>
                <a:ea typeface="+mn-ea"/>
              </a:endParaRPr>
            </a:p>
          </p:txBody>
        </p:sp>
      </p:grpSp>
      <p:pic>
        <p:nvPicPr>
          <p:cNvPr id="59" name="Picture 58">
            <a:extLst>
              <a:ext uri="{FF2B5EF4-FFF2-40B4-BE49-F238E27FC236}">
                <a16:creationId xmlns="" xmlns:a16="http://schemas.microsoft.com/office/drawing/2014/main" id="{31764F86-30E3-456D-BBB4-9DDC4CA77528}"/>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73021" y="92"/>
            <a:ext cx="5787025" cy="834871"/>
          </a:xfrm>
          <a:prstGeom prst="rect">
            <a:avLst/>
          </a:prstGeom>
        </p:spPr>
      </p:pic>
      <p:sp>
        <p:nvSpPr>
          <p:cNvPr id="61" name="TextBox 60">
            <a:extLst>
              <a:ext uri="{FF2B5EF4-FFF2-40B4-BE49-F238E27FC236}">
                <a16:creationId xmlns="" xmlns:a16="http://schemas.microsoft.com/office/drawing/2014/main" id="{97AEFE7D-3302-422F-9DF0-B370D30A3B12}"/>
              </a:ext>
            </a:extLst>
          </p:cNvPr>
          <p:cNvSpPr txBox="1"/>
          <p:nvPr/>
        </p:nvSpPr>
        <p:spPr>
          <a:xfrm>
            <a:off x="1983755" y="291262"/>
            <a:ext cx="5277372" cy="438581"/>
          </a:xfrm>
          <a:prstGeom prst="rect">
            <a:avLst/>
          </a:prstGeom>
          <a:noFill/>
        </p:spPr>
        <p:txBody>
          <a:bodyPr wrap="square" lIns="68283" tIns="34289" rIns="68283" bIns="34289">
            <a:spAutoFit/>
          </a:bodyPr>
          <a:lstStyle/>
          <a:p>
            <a:pPr algn="ctr" defTabSz="341120" rtl="1">
              <a:buClrTx/>
            </a:pPr>
            <a:r>
              <a:rPr lang="ar-EG" sz="2400" b="1" kern="1200" dirty="0">
                <a:solidFill>
                  <a:srgbClr val="0070C0"/>
                </a:solidFill>
                <a:latin typeface="Arial" panose="020B0604020202020204" pitchFamily="34" charset="0"/>
                <a:ea typeface="Calibri" panose="020F0502020204030204" pitchFamily="34" charset="0"/>
                <a:cs typeface="Arial" panose="020B0604020202020204" pitchFamily="34" charset="0"/>
              </a:rPr>
              <a:t>أهمية دراسة سلوك العميل </a:t>
            </a:r>
            <a:endParaRPr lang="en-US" sz="2400" b="1" kern="1200" dirty="0">
              <a:solidFill>
                <a:srgbClr val="0070C0"/>
              </a:solidFill>
              <a:latin typeface="Arial" panose="020B0604020202020204" pitchFamily="34" charset="0"/>
              <a:ea typeface="+mn-ea"/>
              <a:cs typeface="Arial" panose="020B0604020202020204" pitchFamily="34" charset="0"/>
            </a:endParaRPr>
          </a:p>
        </p:txBody>
      </p:sp>
      <p:sp>
        <p:nvSpPr>
          <p:cNvPr id="13" name="Shape">
            <a:extLst>
              <a:ext uri="{FF2B5EF4-FFF2-40B4-BE49-F238E27FC236}">
                <a16:creationId xmlns="" xmlns:a16="http://schemas.microsoft.com/office/drawing/2014/main" id="{9B473CE6-20E7-43C2-8702-C87DA780CA38}"/>
              </a:ext>
            </a:extLst>
          </p:cNvPr>
          <p:cNvSpPr/>
          <p:nvPr/>
        </p:nvSpPr>
        <p:spPr>
          <a:xfrm>
            <a:off x="454435" y="2728122"/>
            <a:ext cx="6844583" cy="1283981"/>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ln/>
        </p:spPr>
        <p:style>
          <a:lnRef idx="1">
            <a:schemeClr val="accent4"/>
          </a:lnRef>
          <a:fillRef idx="2">
            <a:schemeClr val="accent4"/>
          </a:fillRef>
          <a:effectRef idx="1">
            <a:schemeClr val="accent4"/>
          </a:effectRef>
          <a:fontRef idx="minor">
            <a:schemeClr val="dk1"/>
          </a:fontRef>
        </p:style>
        <p:txBody>
          <a:bodyPr lIns="38013" tIns="179609" rIns="38013" bIns="38013"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تسهم دراسة سلوك العميل في وضع توقعات وافتراضات أكثر دقة </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14" name="TextBox 13">
            <a:extLst>
              <a:ext uri="{FF2B5EF4-FFF2-40B4-BE49-F238E27FC236}">
                <a16:creationId xmlns="" xmlns:a16="http://schemas.microsoft.com/office/drawing/2014/main" id="{620D9C36-69A7-40C2-A0AF-BE467443204F}"/>
              </a:ext>
            </a:extLst>
          </p:cNvPr>
          <p:cNvSpPr txBox="1"/>
          <p:nvPr/>
        </p:nvSpPr>
        <p:spPr>
          <a:xfrm>
            <a:off x="596683" y="3488883"/>
            <a:ext cx="669461" cy="461665"/>
          </a:xfrm>
          <a:prstGeom prst="rect">
            <a:avLst/>
          </a:prstGeom>
          <a:noFill/>
        </p:spPr>
        <p:txBody>
          <a:bodyPr wrap="square" lIns="91266" tIns="45633" rIns="91266" bIns="45633" rtlCol="0">
            <a:spAutoFit/>
          </a:bodyPr>
          <a:lstStyle/>
          <a:p>
            <a:pPr algn="ctr" defTabSz="682400">
              <a:buClrTx/>
              <a:defRPr/>
            </a:pPr>
            <a:r>
              <a:rPr lang="ar-EG" sz="2400" b="1" dirty="0">
                <a:solidFill>
                  <a:srgbClr val="F2F2F2">
                    <a:lumMod val="25000"/>
                  </a:srgbClr>
                </a:solidFill>
                <a:latin typeface="Calibri"/>
                <a:ea typeface="+mn-ea"/>
              </a:rPr>
              <a:t>3</a:t>
            </a:r>
            <a:endParaRPr lang="en-US" sz="4100" b="1" dirty="0">
              <a:solidFill>
                <a:srgbClr val="F2F2F2">
                  <a:lumMod val="25000"/>
                </a:srgbClr>
              </a:solidFill>
              <a:latin typeface="Calibri"/>
              <a:ea typeface="+mn-ea"/>
            </a:endParaRPr>
          </a:p>
        </p:txBody>
      </p:sp>
      <p:sp>
        <p:nvSpPr>
          <p:cNvPr id="15" name="Shape">
            <a:extLst>
              <a:ext uri="{FF2B5EF4-FFF2-40B4-BE49-F238E27FC236}">
                <a16:creationId xmlns="" xmlns:a16="http://schemas.microsoft.com/office/drawing/2014/main" id="{EE2F03A8-BA6C-4037-A45E-C3AD218BE50D}"/>
              </a:ext>
            </a:extLst>
          </p:cNvPr>
          <p:cNvSpPr/>
          <p:nvPr/>
        </p:nvSpPr>
        <p:spPr>
          <a:xfrm>
            <a:off x="1236309" y="3643381"/>
            <a:ext cx="6772264" cy="1244312"/>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ln/>
        </p:spPr>
        <p:style>
          <a:lnRef idx="1">
            <a:schemeClr val="accent1"/>
          </a:lnRef>
          <a:fillRef idx="3">
            <a:schemeClr val="accent1"/>
          </a:fillRef>
          <a:effectRef idx="2">
            <a:schemeClr val="accent1"/>
          </a:effectRef>
          <a:fontRef idx="minor">
            <a:schemeClr val="lt1"/>
          </a:fontRef>
        </p:style>
        <p:txBody>
          <a:bodyPr lIns="38013" tIns="179609" rIns="38013" bIns="38013"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التخطيط المسبق لمواصفات الخدمة الملائمة لحاجات ورغبات العميل. </a:t>
            </a:r>
          </a:p>
        </p:txBody>
      </p:sp>
      <p:sp>
        <p:nvSpPr>
          <p:cNvPr id="16" name="TextBox 15">
            <a:extLst>
              <a:ext uri="{FF2B5EF4-FFF2-40B4-BE49-F238E27FC236}">
                <a16:creationId xmlns="" xmlns:a16="http://schemas.microsoft.com/office/drawing/2014/main" id="{620D9C36-69A7-40C2-A0AF-BE467443204F}"/>
              </a:ext>
            </a:extLst>
          </p:cNvPr>
          <p:cNvSpPr txBox="1"/>
          <p:nvPr/>
        </p:nvSpPr>
        <p:spPr>
          <a:xfrm>
            <a:off x="7179325" y="4386145"/>
            <a:ext cx="669461" cy="523220"/>
          </a:xfrm>
          <a:prstGeom prst="rect">
            <a:avLst/>
          </a:prstGeom>
          <a:noFill/>
        </p:spPr>
        <p:txBody>
          <a:bodyPr wrap="square" lIns="91266" tIns="45633" rIns="91266" bIns="45633" rtlCol="0">
            <a:spAutoFit/>
          </a:bodyPr>
          <a:lstStyle/>
          <a:p>
            <a:pPr algn="ctr" defTabSz="682400">
              <a:buClrTx/>
              <a:defRPr/>
            </a:pPr>
            <a:r>
              <a:rPr lang="ar-EG" sz="2800" b="1" dirty="0">
                <a:solidFill>
                  <a:srgbClr val="F2F2F2">
                    <a:lumMod val="25000"/>
                  </a:srgbClr>
                </a:solidFill>
                <a:latin typeface="Calibri"/>
                <a:ea typeface="+mn-ea"/>
              </a:rPr>
              <a:t>4</a:t>
            </a:r>
            <a:endParaRPr lang="en-US" sz="4100" b="1" dirty="0">
              <a:solidFill>
                <a:srgbClr val="F2F2F2">
                  <a:lumMod val="25000"/>
                </a:srgbClr>
              </a:solidFill>
              <a:latin typeface="Calibri"/>
              <a:ea typeface="+mn-ea"/>
            </a:endParaRPr>
          </a:p>
        </p:txBody>
      </p:sp>
    </p:spTree>
    <p:extLst>
      <p:ext uri="{BB962C8B-B14F-4D97-AF65-F5344CB8AC3E}">
        <p14:creationId xmlns:p14="http://schemas.microsoft.com/office/powerpoint/2010/main" val="367685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 name="Group 50">
            <a:extLst>
              <a:ext uri="{FF2B5EF4-FFF2-40B4-BE49-F238E27FC236}">
                <a16:creationId xmlns="" xmlns:a16="http://schemas.microsoft.com/office/drawing/2014/main" id="{7363EB2C-0B1B-47A7-972D-1403E3A7FD76}"/>
              </a:ext>
            </a:extLst>
          </p:cNvPr>
          <p:cNvGrpSpPr/>
          <p:nvPr/>
        </p:nvGrpSpPr>
        <p:grpSpPr>
          <a:xfrm>
            <a:off x="300442" y="903998"/>
            <a:ext cx="7652136" cy="2200763"/>
            <a:chOff x="738000" y="1837331"/>
            <a:chExt cx="9301170" cy="3433901"/>
          </a:xfrm>
        </p:grpSpPr>
        <p:sp>
          <p:nvSpPr>
            <p:cNvPr id="53" name="Shape">
              <a:extLst>
                <a:ext uri="{FF2B5EF4-FFF2-40B4-BE49-F238E27FC236}">
                  <a16:creationId xmlns="" xmlns:a16="http://schemas.microsoft.com/office/drawing/2014/main" id="{EE2F03A8-BA6C-4037-A45E-C3AD218BE50D}"/>
                </a:ext>
              </a:extLst>
            </p:cNvPr>
            <p:cNvSpPr/>
            <p:nvPr/>
          </p:nvSpPr>
          <p:spPr>
            <a:xfrm>
              <a:off x="1807484" y="3304212"/>
              <a:ext cx="8231686" cy="1941529"/>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solidFill>
              <a:srgbClr val="9BBB59"/>
            </a:solidFill>
            <a:ln w="12700">
              <a:miter lim="400000"/>
            </a:ln>
          </p:spPr>
          <p:txBody>
            <a:bodyPr lIns="38100" tIns="180000" rIns="38100" bIns="38100"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إمكانية تحديد حجم الأسواق التي تتعامل في خدمات المنشأة</a:t>
              </a:r>
            </a:p>
          </p:txBody>
        </p:sp>
        <p:sp>
          <p:nvSpPr>
            <p:cNvPr id="54" name="Shape">
              <a:extLst>
                <a:ext uri="{FF2B5EF4-FFF2-40B4-BE49-F238E27FC236}">
                  <a16:creationId xmlns="" xmlns:a16="http://schemas.microsoft.com/office/drawing/2014/main" id="{9B473CE6-20E7-43C2-8702-C87DA780CA38}"/>
                </a:ext>
              </a:extLst>
            </p:cNvPr>
            <p:cNvSpPr/>
            <p:nvPr/>
          </p:nvSpPr>
          <p:spPr>
            <a:xfrm>
              <a:off x="738000" y="1837331"/>
              <a:ext cx="8702392" cy="2003425"/>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solidFill>
              <a:srgbClr val="FFC000"/>
            </a:solidFill>
            <a:ln w="12700">
              <a:miter lim="400000"/>
            </a:ln>
          </p:spPr>
          <p:txBody>
            <a:bodyPr lIns="38100" tIns="180000" rIns="38100" bIns="38100"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اختيار شريحة السوق المناسبة من خلال تقسيم العملاء إلى شرائح متجانسة</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55" name="TextBox 54">
              <a:extLst>
                <a:ext uri="{FF2B5EF4-FFF2-40B4-BE49-F238E27FC236}">
                  <a16:creationId xmlns="" xmlns:a16="http://schemas.microsoft.com/office/drawing/2014/main" id="{9E9DBEC2-0219-4A12-A0D1-E03BA23B05D5}"/>
                </a:ext>
              </a:extLst>
            </p:cNvPr>
            <p:cNvSpPr txBox="1"/>
            <p:nvPr/>
          </p:nvSpPr>
          <p:spPr>
            <a:xfrm>
              <a:off x="925073" y="3024364"/>
              <a:ext cx="813730" cy="816392"/>
            </a:xfrm>
            <a:prstGeom prst="rect">
              <a:avLst/>
            </a:prstGeom>
            <a:noFill/>
          </p:spPr>
          <p:txBody>
            <a:bodyPr wrap="square" rtlCol="0">
              <a:spAutoFit/>
            </a:bodyPr>
            <a:lstStyle/>
            <a:p>
              <a:pPr algn="ctr" defTabSz="682400">
                <a:buClrTx/>
                <a:defRPr/>
              </a:pPr>
              <a:r>
                <a:rPr lang="ar-EG" sz="2800" b="1" dirty="0">
                  <a:solidFill>
                    <a:srgbClr val="F2F2F2">
                      <a:lumMod val="25000"/>
                    </a:srgbClr>
                  </a:solidFill>
                  <a:latin typeface="Calibri"/>
                  <a:ea typeface="+mn-ea"/>
                </a:rPr>
                <a:t>5</a:t>
              </a:r>
              <a:endParaRPr lang="en-US" sz="4100" b="1" dirty="0">
                <a:solidFill>
                  <a:srgbClr val="F2F2F2">
                    <a:lumMod val="25000"/>
                  </a:srgbClr>
                </a:solidFill>
                <a:latin typeface="Calibri"/>
                <a:ea typeface="+mn-ea"/>
              </a:endParaRPr>
            </a:p>
          </p:txBody>
        </p:sp>
        <p:sp>
          <p:nvSpPr>
            <p:cNvPr id="56" name="TextBox 55">
              <a:extLst>
                <a:ext uri="{FF2B5EF4-FFF2-40B4-BE49-F238E27FC236}">
                  <a16:creationId xmlns="" xmlns:a16="http://schemas.microsoft.com/office/drawing/2014/main" id="{620D9C36-69A7-40C2-A0AF-BE467443204F}"/>
                </a:ext>
              </a:extLst>
            </p:cNvPr>
            <p:cNvSpPr txBox="1"/>
            <p:nvPr/>
          </p:nvSpPr>
          <p:spPr>
            <a:xfrm>
              <a:off x="9026282" y="4454840"/>
              <a:ext cx="813730" cy="816392"/>
            </a:xfrm>
            <a:prstGeom prst="rect">
              <a:avLst/>
            </a:prstGeom>
            <a:noFill/>
          </p:spPr>
          <p:txBody>
            <a:bodyPr wrap="square" rtlCol="0">
              <a:spAutoFit/>
            </a:bodyPr>
            <a:lstStyle/>
            <a:p>
              <a:pPr algn="ctr" defTabSz="682400">
                <a:buClrTx/>
                <a:defRPr/>
              </a:pPr>
              <a:r>
                <a:rPr lang="ar-EG" sz="2800" b="1" dirty="0">
                  <a:solidFill>
                    <a:srgbClr val="F2F2F2">
                      <a:lumMod val="25000"/>
                    </a:srgbClr>
                  </a:solidFill>
                  <a:latin typeface="Calibri"/>
                  <a:ea typeface="+mn-ea"/>
                </a:rPr>
                <a:t>6</a:t>
              </a:r>
              <a:endParaRPr lang="en-US" sz="4100" b="1" dirty="0">
                <a:solidFill>
                  <a:srgbClr val="F2F2F2">
                    <a:lumMod val="25000"/>
                  </a:srgbClr>
                </a:solidFill>
                <a:latin typeface="Calibri"/>
                <a:ea typeface="+mn-ea"/>
              </a:endParaRPr>
            </a:p>
          </p:txBody>
        </p:sp>
      </p:grpSp>
      <p:pic>
        <p:nvPicPr>
          <p:cNvPr id="59" name="Picture 58">
            <a:extLst>
              <a:ext uri="{FF2B5EF4-FFF2-40B4-BE49-F238E27FC236}">
                <a16:creationId xmlns="" xmlns:a16="http://schemas.microsoft.com/office/drawing/2014/main" id="{31764F86-30E3-456D-BBB4-9DDC4CA77528}"/>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73021" y="92"/>
            <a:ext cx="5787025" cy="834871"/>
          </a:xfrm>
          <a:prstGeom prst="rect">
            <a:avLst/>
          </a:prstGeom>
        </p:spPr>
      </p:pic>
      <p:sp>
        <p:nvSpPr>
          <p:cNvPr id="61" name="TextBox 60">
            <a:extLst>
              <a:ext uri="{FF2B5EF4-FFF2-40B4-BE49-F238E27FC236}">
                <a16:creationId xmlns="" xmlns:a16="http://schemas.microsoft.com/office/drawing/2014/main" id="{97AEFE7D-3302-422F-9DF0-B370D30A3B12}"/>
              </a:ext>
            </a:extLst>
          </p:cNvPr>
          <p:cNvSpPr txBox="1"/>
          <p:nvPr/>
        </p:nvSpPr>
        <p:spPr>
          <a:xfrm>
            <a:off x="1983755" y="207162"/>
            <a:ext cx="5277372" cy="438581"/>
          </a:xfrm>
          <a:prstGeom prst="rect">
            <a:avLst/>
          </a:prstGeom>
          <a:noFill/>
        </p:spPr>
        <p:txBody>
          <a:bodyPr wrap="square" lIns="68283" tIns="34289" rIns="68283" bIns="34289">
            <a:spAutoFit/>
          </a:bodyPr>
          <a:lstStyle/>
          <a:p>
            <a:pPr algn="ctr" defTabSz="341120" rtl="1">
              <a:buClrTx/>
            </a:pPr>
            <a:r>
              <a:rPr lang="ar-EG" sz="2400" b="1" kern="1200" dirty="0">
                <a:solidFill>
                  <a:srgbClr val="0070C0"/>
                </a:solidFill>
                <a:latin typeface="Arial" panose="020B0604020202020204" pitchFamily="34" charset="0"/>
                <a:ea typeface="Calibri" panose="020F0502020204030204" pitchFamily="34" charset="0"/>
                <a:cs typeface="Arial" panose="020B0604020202020204" pitchFamily="34" charset="0"/>
              </a:rPr>
              <a:t>أهمية دراسة سلوك العميل </a:t>
            </a:r>
            <a:endParaRPr lang="en-US" sz="2400" b="1" kern="1200" dirty="0">
              <a:solidFill>
                <a:srgbClr val="0070C0"/>
              </a:solidFill>
              <a:latin typeface="Arial" panose="020B0604020202020204" pitchFamily="34" charset="0"/>
              <a:ea typeface="+mn-ea"/>
              <a:cs typeface="Arial" panose="020B0604020202020204" pitchFamily="34" charset="0"/>
            </a:endParaRPr>
          </a:p>
        </p:txBody>
      </p:sp>
      <p:sp>
        <p:nvSpPr>
          <p:cNvPr id="13" name="Shape">
            <a:extLst>
              <a:ext uri="{FF2B5EF4-FFF2-40B4-BE49-F238E27FC236}">
                <a16:creationId xmlns="" xmlns:a16="http://schemas.microsoft.com/office/drawing/2014/main" id="{9B473CE6-20E7-43C2-8702-C87DA780CA38}"/>
              </a:ext>
            </a:extLst>
          </p:cNvPr>
          <p:cNvSpPr/>
          <p:nvPr/>
        </p:nvSpPr>
        <p:spPr>
          <a:xfrm>
            <a:off x="454435" y="2728122"/>
            <a:ext cx="6844583" cy="1283981"/>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ln/>
        </p:spPr>
        <p:style>
          <a:lnRef idx="1">
            <a:schemeClr val="accent4"/>
          </a:lnRef>
          <a:fillRef idx="2">
            <a:schemeClr val="accent4"/>
          </a:fillRef>
          <a:effectRef idx="1">
            <a:schemeClr val="accent4"/>
          </a:effectRef>
          <a:fontRef idx="minor">
            <a:schemeClr val="dk1"/>
          </a:fontRef>
        </p:style>
        <p:txBody>
          <a:bodyPr lIns="38013" tIns="179609" rIns="38013" bIns="38013"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تسهم دراسة سلوك العميل في وضع توقعات وافتراضات أكثر دقة </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14" name="TextBox 13">
            <a:extLst>
              <a:ext uri="{FF2B5EF4-FFF2-40B4-BE49-F238E27FC236}">
                <a16:creationId xmlns="" xmlns:a16="http://schemas.microsoft.com/office/drawing/2014/main" id="{620D9C36-69A7-40C2-A0AF-BE467443204F}"/>
              </a:ext>
            </a:extLst>
          </p:cNvPr>
          <p:cNvSpPr txBox="1"/>
          <p:nvPr/>
        </p:nvSpPr>
        <p:spPr>
          <a:xfrm>
            <a:off x="596683" y="3550438"/>
            <a:ext cx="669461" cy="461665"/>
          </a:xfrm>
          <a:prstGeom prst="rect">
            <a:avLst/>
          </a:prstGeom>
          <a:noFill/>
        </p:spPr>
        <p:txBody>
          <a:bodyPr wrap="square" lIns="91266" tIns="45633" rIns="91266" bIns="45633" rtlCol="0">
            <a:spAutoFit/>
          </a:bodyPr>
          <a:lstStyle/>
          <a:p>
            <a:pPr algn="ctr" defTabSz="682400">
              <a:buClrTx/>
              <a:defRPr/>
            </a:pPr>
            <a:r>
              <a:rPr lang="ar-EG" sz="2400" b="1" dirty="0">
                <a:solidFill>
                  <a:srgbClr val="F2F2F2">
                    <a:lumMod val="25000"/>
                  </a:srgbClr>
                </a:solidFill>
                <a:latin typeface="Calibri"/>
                <a:ea typeface="+mn-ea"/>
              </a:rPr>
              <a:t>7</a:t>
            </a:r>
            <a:endParaRPr lang="en-US" sz="4100" b="1" dirty="0">
              <a:solidFill>
                <a:srgbClr val="F2F2F2">
                  <a:lumMod val="25000"/>
                </a:srgbClr>
              </a:solidFill>
              <a:latin typeface="Calibri"/>
              <a:ea typeface="+mn-ea"/>
            </a:endParaRPr>
          </a:p>
        </p:txBody>
      </p:sp>
      <p:sp>
        <p:nvSpPr>
          <p:cNvPr id="15" name="Shape">
            <a:extLst>
              <a:ext uri="{FF2B5EF4-FFF2-40B4-BE49-F238E27FC236}">
                <a16:creationId xmlns="" xmlns:a16="http://schemas.microsoft.com/office/drawing/2014/main" id="{EE2F03A8-BA6C-4037-A45E-C3AD218BE50D}"/>
              </a:ext>
            </a:extLst>
          </p:cNvPr>
          <p:cNvSpPr/>
          <p:nvPr/>
        </p:nvSpPr>
        <p:spPr>
          <a:xfrm>
            <a:off x="1236309" y="3643381"/>
            <a:ext cx="6772264" cy="1244312"/>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ln/>
        </p:spPr>
        <p:style>
          <a:lnRef idx="1">
            <a:schemeClr val="accent1"/>
          </a:lnRef>
          <a:fillRef idx="3">
            <a:schemeClr val="accent1"/>
          </a:fillRef>
          <a:effectRef idx="2">
            <a:schemeClr val="accent1"/>
          </a:effectRef>
          <a:fontRef idx="minor">
            <a:schemeClr val="lt1"/>
          </a:fontRef>
        </p:style>
        <p:txBody>
          <a:bodyPr lIns="38013" tIns="179609" rIns="38013" bIns="38013"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تحديد حجم الأسواق الحاكمة والرئيسة. </a:t>
            </a:r>
          </a:p>
        </p:txBody>
      </p:sp>
      <p:sp>
        <p:nvSpPr>
          <p:cNvPr id="16" name="TextBox 15">
            <a:extLst>
              <a:ext uri="{FF2B5EF4-FFF2-40B4-BE49-F238E27FC236}">
                <a16:creationId xmlns="" xmlns:a16="http://schemas.microsoft.com/office/drawing/2014/main" id="{620D9C36-69A7-40C2-A0AF-BE467443204F}"/>
              </a:ext>
            </a:extLst>
          </p:cNvPr>
          <p:cNvSpPr txBox="1"/>
          <p:nvPr/>
        </p:nvSpPr>
        <p:spPr>
          <a:xfrm>
            <a:off x="7179325" y="4386145"/>
            <a:ext cx="669461" cy="523220"/>
          </a:xfrm>
          <a:prstGeom prst="rect">
            <a:avLst/>
          </a:prstGeom>
          <a:noFill/>
        </p:spPr>
        <p:txBody>
          <a:bodyPr wrap="square" lIns="91266" tIns="45633" rIns="91266" bIns="45633" rtlCol="0">
            <a:spAutoFit/>
          </a:bodyPr>
          <a:lstStyle/>
          <a:p>
            <a:pPr algn="ctr" defTabSz="682400">
              <a:buClrTx/>
              <a:defRPr/>
            </a:pPr>
            <a:r>
              <a:rPr lang="ar-EG" sz="2800" b="1" dirty="0">
                <a:solidFill>
                  <a:srgbClr val="F2F2F2">
                    <a:lumMod val="25000"/>
                  </a:srgbClr>
                </a:solidFill>
                <a:latin typeface="Calibri"/>
                <a:ea typeface="+mn-ea"/>
              </a:rPr>
              <a:t>8</a:t>
            </a:r>
            <a:endParaRPr lang="en-US" sz="4100" b="1" dirty="0">
              <a:solidFill>
                <a:srgbClr val="F2F2F2">
                  <a:lumMod val="25000"/>
                </a:srgbClr>
              </a:solidFill>
              <a:latin typeface="Calibri"/>
              <a:ea typeface="+mn-ea"/>
            </a:endParaRPr>
          </a:p>
        </p:txBody>
      </p:sp>
    </p:spTree>
    <p:extLst>
      <p:ext uri="{BB962C8B-B14F-4D97-AF65-F5344CB8AC3E}">
        <p14:creationId xmlns:p14="http://schemas.microsoft.com/office/powerpoint/2010/main" val="369385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 name="Group 50">
            <a:extLst>
              <a:ext uri="{FF2B5EF4-FFF2-40B4-BE49-F238E27FC236}">
                <a16:creationId xmlns="" xmlns:a16="http://schemas.microsoft.com/office/drawing/2014/main" id="{7363EB2C-0B1B-47A7-972D-1403E3A7FD76}"/>
              </a:ext>
            </a:extLst>
          </p:cNvPr>
          <p:cNvGrpSpPr/>
          <p:nvPr/>
        </p:nvGrpSpPr>
        <p:grpSpPr>
          <a:xfrm>
            <a:off x="300442" y="903996"/>
            <a:ext cx="7652136" cy="2184426"/>
            <a:chOff x="738000" y="1837331"/>
            <a:chExt cx="9301170" cy="3408410"/>
          </a:xfrm>
        </p:grpSpPr>
        <p:sp>
          <p:nvSpPr>
            <p:cNvPr id="53" name="Shape">
              <a:extLst>
                <a:ext uri="{FF2B5EF4-FFF2-40B4-BE49-F238E27FC236}">
                  <a16:creationId xmlns="" xmlns:a16="http://schemas.microsoft.com/office/drawing/2014/main" id="{EE2F03A8-BA6C-4037-A45E-C3AD218BE50D}"/>
                </a:ext>
              </a:extLst>
            </p:cNvPr>
            <p:cNvSpPr/>
            <p:nvPr/>
          </p:nvSpPr>
          <p:spPr>
            <a:xfrm>
              <a:off x="1807484" y="3304212"/>
              <a:ext cx="8231686" cy="1941529"/>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solidFill>
              <a:srgbClr val="9BBB59"/>
            </a:solidFill>
            <a:ln w="12700">
              <a:miter lim="400000"/>
            </a:ln>
          </p:spPr>
          <p:txBody>
            <a:bodyPr lIns="38100" tIns="180000" rIns="38100" bIns="38100"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تحديد الحصة السوقية للمنتجات</a:t>
              </a:r>
            </a:p>
          </p:txBody>
        </p:sp>
        <p:sp>
          <p:nvSpPr>
            <p:cNvPr id="54" name="Shape">
              <a:extLst>
                <a:ext uri="{FF2B5EF4-FFF2-40B4-BE49-F238E27FC236}">
                  <a16:creationId xmlns="" xmlns:a16="http://schemas.microsoft.com/office/drawing/2014/main" id="{9B473CE6-20E7-43C2-8702-C87DA780CA38}"/>
                </a:ext>
              </a:extLst>
            </p:cNvPr>
            <p:cNvSpPr/>
            <p:nvPr/>
          </p:nvSpPr>
          <p:spPr>
            <a:xfrm>
              <a:off x="738000" y="1837331"/>
              <a:ext cx="8702392" cy="2003425"/>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solidFill>
              <a:srgbClr val="FFC000"/>
            </a:solidFill>
            <a:ln w="12700">
              <a:miter lim="400000"/>
            </a:ln>
          </p:spPr>
          <p:txBody>
            <a:bodyPr lIns="38100" tIns="180000" rIns="38100" bIns="38100"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تحديد اتجاهات السوق والتنبؤ بحجم النشاط</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55" name="TextBox 54">
              <a:extLst>
                <a:ext uri="{FF2B5EF4-FFF2-40B4-BE49-F238E27FC236}">
                  <a16:creationId xmlns="" xmlns:a16="http://schemas.microsoft.com/office/drawing/2014/main" id="{9E9DBEC2-0219-4A12-A0D1-E03BA23B05D5}"/>
                </a:ext>
              </a:extLst>
            </p:cNvPr>
            <p:cNvSpPr txBox="1"/>
            <p:nvPr/>
          </p:nvSpPr>
          <p:spPr>
            <a:xfrm>
              <a:off x="925073" y="3120410"/>
              <a:ext cx="813730" cy="720346"/>
            </a:xfrm>
            <a:prstGeom prst="rect">
              <a:avLst/>
            </a:prstGeom>
            <a:noFill/>
          </p:spPr>
          <p:txBody>
            <a:bodyPr wrap="square" rtlCol="0">
              <a:spAutoFit/>
            </a:bodyPr>
            <a:lstStyle/>
            <a:p>
              <a:pPr algn="ctr" defTabSz="682400">
                <a:buClrTx/>
                <a:defRPr/>
              </a:pPr>
              <a:r>
                <a:rPr lang="ar-EG" sz="2400" b="1" dirty="0">
                  <a:solidFill>
                    <a:srgbClr val="F2F2F2">
                      <a:lumMod val="25000"/>
                    </a:srgbClr>
                  </a:solidFill>
                  <a:latin typeface="Calibri"/>
                  <a:ea typeface="+mn-ea"/>
                </a:rPr>
                <a:t>9</a:t>
              </a:r>
              <a:endParaRPr lang="en-US" sz="4100" b="1" dirty="0">
                <a:solidFill>
                  <a:srgbClr val="F2F2F2">
                    <a:lumMod val="25000"/>
                  </a:srgbClr>
                </a:solidFill>
                <a:latin typeface="Calibri"/>
                <a:ea typeface="+mn-ea"/>
              </a:endParaRPr>
            </a:p>
          </p:txBody>
        </p:sp>
        <p:sp>
          <p:nvSpPr>
            <p:cNvPr id="56" name="TextBox 55">
              <a:extLst>
                <a:ext uri="{FF2B5EF4-FFF2-40B4-BE49-F238E27FC236}">
                  <a16:creationId xmlns="" xmlns:a16="http://schemas.microsoft.com/office/drawing/2014/main" id="{620D9C36-69A7-40C2-A0AF-BE467443204F}"/>
                </a:ext>
              </a:extLst>
            </p:cNvPr>
            <p:cNvSpPr txBox="1"/>
            <p:nvPr/>
          </p:nvSpPr>
          <p:spPr>
            <a:xfrm>
              <a:off x="9026282" y="4454840"/>
              <a:ext cx="813730" cy="720346"/>
            </a:xfrm>
            <a:prstGeom prst="rect">
              <a:avLst/>
            </a:prstGeom>
            <a:noFill/>
          </p:spPr>
          <p:txBody>
            <a:bodyPr wrap="square" rtlCol="0">
              <a:spAutoFit/>
            </a:bodyPr>
            <a:lstStyle/>
            <a:p>
              <a:pPr algn="ctr" defTabSz="682400">
                <a:buClrTx/>
                <a:defRPr/>
              </a:pPr>
              <a:r>
                <a:rPr lang="ar-EG" sz="2400" b="1" dirty="0">
                  <a:solidFill>
                    <a:srgbClr val="F2F2F2">
                      <a:lumMod val="25000"/>
                    </a:srgbClr>
                  </a:solidFill>
                  <a:latin typeface="Calibri"/>
                  <a:ea typeface="+mn-ea"/>
                </a:rPr>
                <a:t>10</a:t>
              </a:r>
              <a:endParaRPr lang="en-US" sz="4100" b="1" dirty="0">
                <a:solidFill>
                  <a:srgbClr val="F2F2F2">
                    <a:lumMod val="25000"/>
                  </a:srgbClr>
                </a:solidFill>
                <a:latin typeface="Calibri"/>
                <a:ea typeface="+mn-ea"/>
              </a:endParaRPr>
            </a:p>
          </p:txBody>
        </p:sp>
      </p:grpSp>
      <p:pic>
        <p:nvPicPr>
          <p:cNvPr id="59" name="Picture 58">
            <a:extLst>
              <a:ext uri="{FF2B5EF4-FFF2-40B4-BE49-F238E27FC236}">
                <a16:creationId xmlns="" xmlns:a16="http://schemas.microsoft.com/office/drawing/2014/main" id="{31764F86-30E3-456D-BBB4-9DDC4CA77528}"/>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73021" y="92"/>
            <a:ext cx="5787025" cy="834871"/>
          </a:xfrm>
          <a:prstGeom prst="rect">
            <a:avLst/>
          </a:prstGeom>
        </p:spPr>
      </p:pic>
      <p:sp>
        <p:nvSpPr>
          <p:cNvPr id="61" name="TextBox 60">
            <a:extLst>
              <a:ext uri="{FF2B5EF4-FFF2-40B4-BE49-F238E27FC236}">
                <a16:creationId xmlns="" xmlns:a16="http://schemas.microsoft.com/office/drawing/2014/main" id="{97AEFE7D-3302-422F-9DF0-B370D30A3B12}"/>
              </a:ext>
            </a:extLst>
          </p:cNvPr>
          <p:cNvSpPr txBox="1"/>
          <p:nvPr/>
        </p:nvSpPr>
        <p:spPr>
          <a:xfrm>
            <a:off x="1983755" y="207162"/>
            <a:ext cx="5277372" cy="438581"/>
          </a:xfrm>
          <a:prstGeom prst="rect">
            <a:avLst/>
          </a:prstGeom>
          <a:noFill/>
        </p:spPr>
        <p:txBody>
          <a:bodyPr wrap="square" lIns="68283" tIns="34289" rIns="68283" bIns="34289">
            <a:spAutoFit/>
          </a:bodyPr>
          <a:lstStyle/>
          <a:p>
            <a:pPr algn="ctr" defTabSz="341120" rtl="1">
              <a:buClrTx/>
            </a:pPr>
            <a:r>
              <a:rPr lang="ar-EG" sz="2400" b="1" kern="1200" dirty="0">
                <a:solidFill>
                  <a:srgbClr val="0070C0"/>
                </a:solidFill>
                <a:latin typeface="Arial" panose="020B0604020202020204" pitchFamily="34" charset="0"/>
                <a:ea typeface="Calibri" panose="020F0502020204030204" pitchFamily="34" charset="0"/>
                <a:cs typeface="Arial" panose="020B0604020202020204" pitchFamily="34" charset="0"/>
              </a:rPr>
              <a:t>أهمية دراسة سلوك العميل </a:t>
            </a:r>
            <a:endParaRPr lang="en-US" sz="2400" b="1" kern="1200" dirty="0">
              <a:solidFill>
                <a:srgbClr val="0070C0"/>
              </a:solidFill>
              <a:latin typeface="Arial" panose="020B0604020202020204" pitchFamily="34" charset="0"/>
              <a:ea typeface="+mn-ea"/>
              <a:cs typeface="Arial" panose="020B0604020202020204" pitchFamily="34" charset="0"/>
            </a:endParaRPr>
          </a:p>
        </p:txBody>
      </p:sp>
      <p:sp>
        <p:nvSpPr>
          <p:cNvPr id="13" name="Shape">
            <a:extLst>
              <a:ext uri="{FF2B5EF4-FFF2-40B4-BE49-F238E27FC236}">
                <a16:creationId xmlns="" xmlns:a16="http://schemas.microsoft.com/office/drawing/2014/main" id="{9B473CE6-20E7-43C2-8702-C87DA780CA38}"/>
              </a:ext>
            </a:extLst>
          </p:cNvPr>
          <p:cNvSpPr/>
          <p:nvPr/>
        </p:nvSpPr>
        <p:spPr>
          <a:xfrm>
            <a:off x="454435" y="2728122"/>
            <a:ext cx="6844583" cy="1283981"/>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ln/>
        </p:spPr>
        <p:style>
          <a:lnRef idx="1">
            <a:schemeClr val="accent4"/>
          </a:lnRef>
          <a:fillRef idx="2">
            <a:schemeClr val="accent4"/>
          </a:fillRef>
          <a:effectRef idx="1">
            <a:schemeClr val="accent4"/>
          </a:effectRef>
          <a:fontRef idx="minor">
            <a:schemeClr val="dk1"/>
          </a:fontRef>
        </p:style>
        <p:txBody>
          <a:bodyPr lIns="38013" tIns="179609" rIns="38013" bIns="38013"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تحديد أنواع العملاء وطبيعة كل منهم ودوافعهم الشرائية</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14" name="TextBox 13">
            <a:extLst>
              <a:ext uri="{FF2B5EF4-FFF2-40B4-BE49-F238E27FC236}">
                <a16:creationId xmlns="" xmlns:a16="http://schemas.microsoft.com/office/drawing/2014/main" id="{620D9C36-69A7-40C2-A0AF-BE467443204F}"/>
              </a:ext>
            </a:extLst>
          </p:cNvPr>
          <p:cNvSpPr txBox="1"/>
          <p:nvPr/>
        </p:nvSpPr>
        <p:spPr>
          <a:xfrm>
            <a:off x="596683" y="3550437"/>
            <a:ext cx="669461" cy="461665"/>
          </a:xfrm>
          <a:prstGeom prst="rect">
            <a:avLst/>
          </a:prstGeom>
          <a:noFill/>
        </p:spPr>
        <p:txBody>
          <a:bodyPr wrap="square" lIns="91266" tIns="45633" rIns="91266" bIns="45633" rtlCol="0">
            <a:spAutoFit/>
          </a:bodyPr>
          <a:lstStyle/>
          <a:p>
            <a:pPr algn="ctr" defTabSz="682400">
              <a:buClrTx/>
              <a:defRPr/>
            </a:pPr>
            <a:r>
              <a:rPr lang="ar-EG" sz="2400" b="1" dirty="0">
                <a:solidFill>
                  <a:srgbClr val="F2F2F2">
                    <a:lumMod val="25000"/>
                  </a:srgbClr>
                </a:solidFill>
                <a:latin typeface="Calibri"/>
                <a:ea typeface="+mn-ea"/>
              </a:rPr>
              <a:t>11</a:t>
            </a:r>
            <a:endParaRPr lang="en-US" sz="4100" b="1" dirty="0">
              <a:solidFill>
                <a:srgbClr val="F2F2F2">
                  <a:lumMod val="25000"/>
                </a:srgbClr>
              </a:solidFill>
              <a:latin typeface="Calibri"/>
              <a:ea typeface="+mn-ea"/>
            </a:endParaRPr>
          </a:p>
        </p:txBody>
      </p:sp>
      <p:sp>
        <p:nvSpPr>
          <p:cNvPr id="15" name="Shape">
            <a:extLst>
              <a:ext uri="{FF2B5EF4-FFF2-40B4-BE49-F238E27FC236}">
                <a16:creationId xmlns="" xmlns:a16="http://schemas.microsoft.com/office/drawing/2014/main" id="{EE2F03A8-BA6C-4037-A45E-C3AD218BE50D}"/>
              </a:ext>
            </a:extLst>
          </p:cNvPr>
          <p:cNvSpPr/>
          <p:nvPr/>
        </p:nvSpPr>
        <p:spPr>
          <a:xfrm>
            <a:off x="1236309" y="3643381"/>
            <a:ext cx="6772264" cy="1244312"/>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ln/>
        </p:spPr>
        <p:style>
          <a:lnRef idx="1">
            <a:schemeClr val="accent1"/>
          </a:lnRef>
          <a:fillRef idx="3">
            <a:schemeClr val="accent1"/>
          </a:fillRef>
          <a:effectRef idx="2">
            <a:schemeClr val="accent1"/>
          </a:effectRef>
          <a:fontRef idx="minor">
            <a:schemeClr val="lt1"/>
          </a:fontRef>
        </p:style>
        <p:txBody>
          <a:bodyPr lIns="38013" tIns="179609" rIns="38013" bIns="38013"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وكيف ولماذا وأين وماذا يشترون؟ </a:t>
            </a:r>
          </a:p>
        </p:txBody>
      </p:sp>
      <p:sp>
        <p:nvSpPr>
          <p:cNvPr id="16" name="TextBox 15">
            <a:extLst>
              <a:ext uri="{FF2B5EF4-FFF2-40B4-BE49-F238E27FC236}">
                <a16:creationId xmlns="" xmlns:a16="http://schemas.microsoft.com/office/drawing/2014/main" id="{620D9C36-69A7-40C2-A0AF-BE467443204F}"/>
              </a:ext>
            </a:extLst>
          </p:cNvPr>
          <p:cNvSpPr txBox="1"/>
          <p:nvPr/>
        </p:nvSpPr>
        <p:spPr>
          <a:xfrm>
            <a:off x="7223530" y="4433822"/>
            <a:ext cx="669461" cy="400110"/>
          </a:xfrm>
          <a:prstGeom prst="rect">
            <a:avLst/>
          </a:prstGeom>
          <a:noFill/>
        </p:spPr>
        <p:txBody>
          <a:bodyPr wrap="square" lIns="91266" tIns="45633" rIns="91266" bIns="45633" rtlCol="0">
            <a:spAutoFit/>
          </a:bodyPr>
          <a:lstStyle/>
          <a:p>
            <a:pPr algn="ctr" defTabSz="682400">
              <a:buClrTx/>
              <a:defRPr/>
            </a:pPr>
            <a:r>
              <a:rPr lang="ar-EG" sz="2000" b="1" dirty="0">
                <a:solidFill>
                  <a:srgbClr val="F2F2F2">
                    <a:lumMod val="25000"/>
                  </a:srgbClr>
                </a:solidFill>
                <a:latin typeface="Calibri"/>
                <a:ea typeface="+mn-ea"/>
              </a:rPr>
              <a:t>12</a:t>
            </a:r>
            <a:endParaRPr lang="en-US" sz="4100" b="1" dirty="0">
              <a:solidFill>
                <a:srgbClr val="F2F2F2">
                  <a:lumMod val="25000"/>
                </a:srgbClr>
              </a:solidFill>
              <a:latin typeface="Calibri"/>
              <a:ea typeface="+mn-ea"/>
            </a:endParaRPr>
          </a:p>
        </p:txBody>
      </p:sp>
    </p:spTree>
    <p:extLst>
      <p:ext uri="{BB962C8B-B14F-4D97-AF65-F5344CB8AC3E}">
        <p14:creationId xmlns:p14="http://schemas.microsoft.com/office/powerpoint/2010/main" val="377975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 name="Group 50">
            <a:extLst>
              <a:ext uri="{FF2B5EF4-FFF2-40B4-BE49-F238E27FC236}">
                <a16:creationId xmlns="" xmlns:a16="http://schemas.microsoft.com/office/drawing/2014/main" id="{7363EB2C-0B1B-47A7-972D-1403E3A7FD76}"/>
              </a:ext>
            </a:extLst>
          </p:cNvPr>
          <p:cNvGrpSpPr/>
          <p:nvPr/>
        </p:nvGrpSpPr>
        <p:grpSpPr>
          <a:xfrm>
            <a:off x="300442" y="903996"/>
            <a:ext cx="7652136" cy="2184426"/>
            <a:chOff x="738000" y="1837331"/>
            <a:chExt cx="9301170" cy="3408410"/>
          </a:xfrm>
        </p:grpSpPr>
        <p:sp>
          <p:nvSpPr>
            <p:cNvPr id="53" name="Shape">
              <a:extLst>
                <a:ext uri="{FF2B5EF4-FFF2-40B4-BE49-F238E27FC236}">
                  <a16:creationId xmlns="" xmlns:a16="http://schemas.microsoft.com/office/drawing/2014/main" id="{EE2F03A8-BA6C-4037-A45E-C3AD218BE50D}"/>
                </a:ext>
              </a:extLst>
            </p:cNvPr>
            <p:cNvSpPr/>
            <p:nvPr/>
          </p:nvSpPr>
          <p:spPr>
            <a:xfrm>
              <a:off x="1807484" y="3304212"/>
              <a:ext cx="8231686" cy="1941529"/>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solidFill>
              <a:srgbClr val="9BBB59"/>
            </a:solidFill>
            <a:ln w="12700">
              <a:miter lim="400000"/>
            </a:ln>
          </p:spPr>
          <p:txBody>
            <a:bodyPr lIns="38100" tIns="180000" rIns="38100" bIns="38100"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تمثل دراسات سلوك العميل الطريق إلى فتح مجالات جديدة</a:t>
              </a:r>
            </a:p>
          </p:txBody>
        </p:sp>
        <p:sp>
          <p:nvSpPr>
            <p:cNvPr id="54" name="Shape">
              <a:extLst>
                <a:ext uri="{FF2B5EF4-FFF2-40B4-BE49-F238E27FC236}">
                  <a16:creationId xmlns="" xmlns:a16="http://schemas.microsoft.com/office/drawing/2014/main" id="{9B473CE6-20E7-43C2-8702-C87DA780CA38}"/>
                </a:ext>
              </a:extLst>
            </p:cNvPr>
            <p:cNvSpPr/>
            <p:nvPr/>
          </p:nvSpPr>
          <p:spPr>
            <a:xfrm>
              <a:off x="738000" y="1837331"/>
              <a:ext cx="8702392" cy="2003425"/>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solidFill>
              <a:srgbClr val="FFC000"/>
            </a:solidFill>
            <a:ln w="12700">
              <a:miter lim="400000"/>
            </a:ln>
          </p:spPr>
          <p:txBody>
            <a:bodyPr lIns="38100" tIns="180000" rIns="38100" bIns="38100"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المساهمة في تحديد طرق الترويج الممكنة</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55" name="TextBox 54">
              <a:extLst>
                <a:ext uri="{FF2B5EF4-FFF2-40B4-BE49-F238E27FC236}">
                  <a16:creationId xmlns="" xmlns:a16="http://schemas.microsoft.com/office/drawing/2014/main" id="{9E9DBEC2-0219-4A12-A0D1-E03BA23B05D5}"/>
                </a:ext>
              </a:extLst>
            </p:cNvPr>
            <p:cNvSpPr txBox="1"/>
            <p:nvPr/>
          </p:nvSpPr>
          <p:spPr>
            <a:xfrm>
              <a:off x="925073" y="3120410"/>
              <a:ext cx="813730" cy="720346"/>
            </a:xfrm>
            <a:prstGeom prst="rect">
              <a:avLst/>
            </a:prstGeom>
            <a:noFill/>
          </p:spPr>
          <p:txBody>
            <a:bodyPr wrap="square" rtlCol="0">
              <a:spAutoFit/>
            </a:bodyPr>
            <a:lstStyle/>
            <a:p>
              <a:pPr algn="ctr" defTabSz="682400">
                <a:buClrTx/>
                <a:defRPr/>
              </a:pPr>
              <a:r>
                <a:rPr lang="ar-EG" sz="2400" b="1" dirty="0">
                  <a:solidFill>
                    <a:srgbClr val="F2F2F2">
                      <a:lumMod val="25000"/>
                    </a:srgbClr>
                  </a:solidFill>
                  <a:latin typeface="Calibri"/>
                  <a:ea typeface="+mn-ea"/>
                </a:rPr>
                <a:t>13</a:t>
              </a:r>
              <a:endParaRPr lang="en-US" sz="4100" b="1" dirty="0">
                <a:solidFill>
                  <a:srgbClr val="F2F2F2">
                    <a:lumMod val="25000"/>
                  </a:srgbClr>
                </a:solidFill>
                <a:latin typeface="Calibri"/>
                <a:ea typeface="+mn-ea"/>
              </a:endParaRPr>
            </a:p>
          </p:txBody>
        </p:sp>
        <p:sp>
          <p:nvSpPr>
            <p:cNvPr id="56" name="TextBox 55">
              <a:extLst>
                <a:ext uri="{FF2B5EF4-FFF2-40B4-BE49-F238E27FC236}">
                  <a16:creationId xmlns="" xmlns:a16="http://schemas.microsoft.com/office/drawing/2014/main" id="{620D9C36-69A7-40C2-A0AF-BE467443204F}"/>
                </a:ext>
              </a:extLst>
            </p:cNvPr>
            <p:cNvSpPr txBox="1"/>
            <p:nvPr/>
          </p:nvSpPr>
          <p:spPr>
            <a:xfrm>
              <a:off x="9026282" y="4454840"/>
              <a:ext cx="813730" cy="720346"/>
            </a:xfrm>
            <a:prstGeom prst="rect">
              <a:avLst/>
            </a:prstGeom>
            <a:noFill/>
          </p:spPr>
          <p:txBody>
            <a:bodyPr wrap="square" rtlCol="0">
              <a:spAutoFit/>
            </a:bodyPr>
            <a:lstStyle/>
            <a:p>
              <a:pPr algn="ctr" defTabSz="682400">
                <a:buClrTx/>
                <a:defRPr/>
              </a:pPr>
              <a:r>
                <a:rPr lang="ar-EG" sz="2400" b="1" dirty="0">
                  <a:solidFill>
                    <a:srgbClr val="F2F2F2">
                      <a:lumMod val="25000"/>
                    </a:srgbClr>
                  </a:solidFill>
                  <a:latin typeface="Calibri"/>
                  <a:ea typeface="+mn-ea"/>
                </a:rPr>
                <a:t>14</a:t>
              </a:r>
              <a:endParaRPr lang="en-US" sz="4100" b="1" dirty="0">
                <a:solidFill>
                  <a:srgbClr val="F2F2F2">
                    <a:lumMod val="25000"/>
                  </a:srgbClr>
                </a:solidFill>
                <a:latin typeface="Calibri"/>
                <a:ea typeface="+mn-ea"/>
              </a:endParaRPr>
            </a:p>
          </p:txBody>
        </p:sp>
      </p:grpSp>
      <p:pic>
        <p:nvPicPr>
          <p:cNvPr id="59" name="Picture 58">
            <a:extLst>
              <a:ext uri="{FF2B5EF4-FFF2-40B4-BE49-F238E27FC236}">
                <a16:creationId xmlns="" xmlns:a16="http://schemas.microsoft.com/office/drawing/2014/main" id="{31764F86-30E3-456D-BBB4-9DDC4CA77528}"/>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73021" y="92"/>
            <a:ext cx="5787025" cy="834871"/>
          </a:xfrm>
          <a:prstGeom prst="rect">
            <a:avLst/>
          </a:prstGeom>
        </p:spPr>
      </p:pic>
      <p:sp>
        <p:nvSpPr>
          <p:cNvPr id="61" name="TextBox 60">
            <a:extLst>
              <a:ext uri="{FF2B5EF4-FFF2-40B4-BE49-F238E27FC236}">
                <a16:creationId xmlns="" xmlns:a16="http://schemas.microsoft.com/office/drawing/2014/main" id="{97AEFE7D-3302-422F-9DF0-B370D30A3B12}"/>
              </a:ext>
            </a:extLst>
          </p:cNvPr>
          <p:cNvSpPr txBox="1"/>
          <p:nvPr/>
        </p:nvSpPr>
        <p:spPr>
          <a:xfrm>
            <a:off x="1983755" y="207162"/>
            <a:ext cx="5277372" cy="438581"/>
          </a:xfrm>
          <a:prstGeom prst="rect">
            <a:avLst/>
          </a:prstGeom>
          <a:noFill/>
        </p:spPr>
        <p:txBody>
          <a:bodyPr wrap="square" lIns="68283" tIns="34289" rIns="68283" bIns="34289">
            <a:spAutoFit/>
          </a:bodyPr>
          <a:lstStyle/>
          <a:p>
            <a:pPr algn="ctr" defTabSz="341120" rtl="1">
              <a:buClrTx/>
            </a:pPr>
            <a:r>
              <a:rPr lang="ar-EG" sz="2400" b="1" kern="1200" dirty="0">
                <a:solidFill>
                  <a:srgbClr val="0070C0"/>
                </a:solidFill>
                <a:latin typeface="Arial" panose="020B0604020202020204" pitchFamily="34" charset="0"/>
                <a:ea typeface="Calibri" panose="020F0502020204030204" pitchFamily="34" charset="0"/>
                <a:cs typeface="Arial" panose="020B0604020202020204" pitchFamily="34" charset="0"/>
              </a:rPr>
              <a:t>أهمية دراسة سلوك العميل </a:t>
            </a:r>
            <a:endParaRPr lang="en-US" sz="2400" b="1" kern="1200" dirty="0">
              <a:solidFill>
                <a:srgbClr val="0070C0"/>
              </a:solidFill>
              <a:latin typeface="Arial" panose="020B0604020202020204" pitchFamily="34" charset="0"/>
              <a:ea typeface="+mn-ea"/>
              <a:cs typeface="Arial" panose="020B0604020202020204" pitchFamily="34" charset="0"/>
            </a:endParaRPr>
          </a:p>
        </p:txBody>
      </p:sp>
      <p:sp>
        <p:nvSpPr>
          <p:cNvPr id="13" name="Shape">
            <a:extLst>
              <a:ext uri="{FF2B5EF4-FFF2-40B4-BE49-F238E27FC236}">
                <a16:creationId xmlns="" xmlns:a16="http://schemas.microsoft.com/office/drawing/2014/main" id="{9B473CE6-20E7-43C2-8702-C87DA780CA38}"/>
              </a:ext>
            </a:extLst>
          </p:cNvPr>
          <p:cNvSpPr/>
          <p:nvPr/>
        </p:nvSpPr>
        <p:spPr>
          <a:xfrm>
            <a:off x="454435" y="2728122"/>
            <a:ext cx="6844583" cy="1283981"/>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9"/>
                  <a:pt x="0" y="7069"/>
                </a:cubicBezTo>
                <a:lnTo>
                  <a:pt x="0" y="11931"/>
                </a:lnTo>
                <a:cubicBezTo>
                  <a:pt x="0" y="13366"/>
                  <a:pt x="111" y="14761"/>
                  <a:pt x="318" y="15939"/>
                </a:cubicBezTo>
                <a:lnTo>
                  <a:pt x="1149" y="20652"/>
                </a:lnTo>
                <a:cubicBezTo>
                  <a:pt x="1315" y="21600"/>
                  <a:pt x="1675" y="21600"/>
                  <a:pt x="1845" y="20652"/>
                </a:cubicBezTo>
                <a:lnTo>
                  <a:pt x="2454" y="17185"/>
                </a:lnTo>
                <a:cubicBezTo>
                  <a:pt x="2790" y="15276"/>
                  <a:pt x="3347" y="14125"/>
                  <a:pt x="3943" y="14125"/>
                </a:cubicBezTo>
                <a:lnTo>
                  <a:pt x="19793" y="14125"/>
                </a:lnTo>
                <a:cubicBezTo>
                  <a:pt x="20790" y="14125"/>
                  <a:pt x="21600" y="10956"/>
                  <a:pt x="21600" y="7056"/>
                </a:cubicBezTo>
                <a:lnTo>
                  <a:pt x="21600" y="7056"/>
                </a:lnTo>
                <a:cubicBezTo>
                  <a:pt x="21597" y="3169"/>
                  <a:pt x="20787" y="0"/>
                  <a:pt x="19790" y="0"/>
                </a:cubicBezTo>
                <a:close/>
                <a:moveTo>
                  <a:pt x="2195" y="16088"/>
                </a:moveTo>
                <a:lnTo>
                  <a:pt x="1679" y="19257"/>
                </a:lnTo>
                <a:cubicBezTo>
                  <a:pt x="1603" y="19718"/>
                  <a:pt x="1430" y="19718"/>
                  <a:pt x="1353" y="19257"/>
                </a:cubicBezTo>
                <a:lnTo>
                  <a:pt x="838" y="16088"/>
                </a:lnTo>
                <a:cubicBezTo>
                  <a:pt x="751" y="15547"/>
                  <a:pt x="848" y="14842"/>
                  <a:pt x="1011" y="14842"/>
                </a:cubicBezTo>
                <a:lnTo>
                  <a:pt x="2022" y="14842"/>
                </a:lnTo>
                <a:cubicBezTo>
                  <a:pt x="2184" y="14842"/>
                  <a:pt x="2281" y="15547"/>
                  <a:pt x="2195" y="16088"/>
                </a:cubicBezTo>
                <a:close/>
              </a:path>
            </a:pathLst>
          </a:custGeom>
          <a:ln/>
        </p:spPr>
        <p:style>
          <a:lnRef idx="1">
            <a:schemeClr val="accent4"/>
          </a:lnRef>
          <a:fillRef idx="2">
            <a:schemeClr val="accent4"/>
          </a:fillRef>
          <a:effectRef idx="1">
            <a:schemeClr val="accent4"/>
          </a:effectRef>
          <a:fontRef idx="minor">
            <a:schemeClr val="dk1"/>
          </a:fontRef>
        </p:style>
        <p:txBody>
          <a:bodyPr lIns="38013" tIns="179609" rIns="38013" bIns="38013" anchor="t"/>
          <a:lstStyle/>
          <a:p>
            <a:pPr algn="ctr" defTabSz="341120" rtl="1">
              <a:lnSpc>
                <a:spcPct val="107000"/>
              </a:lnSpc>
              <a:spcBef>
                <a:spcPts val="900"/>
              </a:spcBef>
              <a:spcAft>
                <a:spcPts val="600"/>
              </a:spcAft>
              <a:buClrTx/>
            </a:pPr>
            <a:r>
              <a:rPr lang="ar-EG" sz="2400" b="1" kern="1200" dirty="0">
                <a:solidFill>
                  <a:prstClr val="black"/>
                </a:solidFill>
                <a:latin typeface="Sakkal Majalla" pitchFamily="2" charset="-78"/>
                <a:ea typeface="Calibri" panose="020F0502020204030204" pitchFamily="34" charset="0"/>
                <a:cs typeface="Sakkal Majalla" pitchFamily="2" charset="-78"/>
              </a:rPr>
              <a:t>تعتبر دراسات سلوك العملاء الأساس الذي يبنى عليه قياس أداء المنتجات</a:t>
            </a:r>
            <a:endParaRPr lang="en-US" sz="1800" b="1" kern="1200" dirty="0">
              <a:solidFill>
                <a:prstClr val="black"/>
              </a:solidFill>
              <a:latin typeface="Sakkal Majalla" pitchFamily="2" charset="-78"/>
              <a:ea typeface="Calibri" panose="020F0502020204030204" pitchFamily="34" charset="0"/>
              <a:cs typeface="Sakkal Majalla" pitchFamily="2" charset="-78"/>
            </a:endParaRPr>
          </a:p>
        </p:txBody>
      </p:sp>
      <p:sp>
        <p:nvSpPr>
          <p:cNvPr id="14" name="TextBox 13">
            <a:extLst>
              <a:ext uri="{FF2B5EF4-FFF2-40B4-BE49-F238E27FC236}">
                <a16:creationId xmlns="" xmlns:a16="http://schemas.microsoft.com/office/drawing/2014/main" id="{620D9C36-69A7-40C2-A0AF-BE467443204F}"/>
              </a:ext>
            </a:extLst>
          </p:cNvPr>
          <p:cNvSpPr txBox="1"/>
          <p:nvPr/>
        </p:nvSpPr>
        <p:spPr>
          <a:xfrm>
            <a:off x="596683" y="3550437"/>
            <a:ext cx="669461" cy="461665"/>
          </a:xfrm>
          <a:prstGeom prst="rect">
            <a:avLst/>
          </a:prstGeom>
          <a:noFill/>
        </p:spPr>
        <p:txBody>
          <a:bodyPr wrap="square" lIns="91266" tIns="45633" rIns="91266" bIns="45633" rtlCol="0">
            <a:spAutoFit/>
          </a:bodyPr>
          <a:lstStyle/>
          <a:p>
            <a:pPr algn="ctr" defTabSz="682400">
              <a:buClrTx/>
              <a:defRPr/>
            </a:pPr>
            <a:r>
              <a:rPr lang="ar-EG" sz="2400" b="1" dirty="0">
                <a:solidFill>
                  <a:srgbClr val="F2F2F2">
                    <a:lumMod val="25000"/>
                  </a:srgbClr>
                </a:solidFill>
                <a:latin typeface="Calibri"/>
                <a:ea typeface="+mn-ea"/>
              </a:rPr>
              <a:t>15</a:t>
            </a:r>
            <a:endParaRPr lang="en-US" sz="4100" b="1" dirty="0">
              <a:solidFill>
                <a:srgbClr val="F2F2F2">
                  <a:lumMod val="25000"/>
                </a:srgbClr>
              </a:solidFill>
              <a:latin typeface="Calibri"/>
              <a:ea typeface="+mn-ea"/>
            </a:endParaRPr>
          </a:p>
        </p:txBody>
      </p:sp>
      <p:sp>
        <p:nvSpPr>
          <p:cNvPr id="15" name="Shape">
            <a:extLst>
              <a:ext uri="{FF2B5EF4-FFF2-40B4-BE49-F238E27FC236}">
                <a16:creationId xmlns="" xmlns:a16="http://schemas.microsoft.com/office/drawing/2014/main" id="{EE2F03A8-BA6C-4037-A45E-C3AD218BE50D}"/>
              </a:ext>
            </a:extLst>
          </p:cNvPr>
          <p:cNvSpPr/>
          <p:nvPr/>
        </p:nvSpPr>
        <p:spPr>
          <a:xfrm>
            <a:off x="1236309" y="3643381"/>
            <a:ext cx="6772264" cy="1244312"/>
          </a:xfrm>
          <a:custGeom>
            <a:avLst/>
            <a:gdLst/>
            <a:ahLst/>
            <a:cxnLst>
              <a:cxn ang="0">
                <a:pos x="wd2" y="hd2"/>
              </a:cxn>
              <a:cxn ang="5400000">
                <a:pos x="wd2" y="hd2"/>
              </a:cxn>
              <a:cxn ang="10800000">
                <a:pos x="wd2" y="hd2"/>
              </a:cxn>
              <a:cxn ang="16200000">
                <a:pos x="wd2" y="hd2"/>
              </a:cxn>
            </a:cxnLst>
            <a:rect l="0" t="0" r="r" b="b"/>
            <a:pathLst>
              <a:path w="21600" h="21363" extrusionOk="0">
                <a:moveTo>
                  <a:pt x="19790" y="0"/>
                </a:moveTo>
                <a:lnTo>
                  <a:pt x="1807" y="0"/>
                </a:lnTo>
                <a:cubicBezTo>
                  <a:pt x="810" y="0"/>
                  <a:pt x="0" y="3167"/>
                  <a:pt x="0" y="7065"/>
                </a:cubicBezTo>
                <a:lnTo>
                  <a:pt x="0" y="7065"/>
                </a:lnTo>
                <a:cubicBezTo>
                  <a:pt x="0" y="10962"/>
                  <a:pt x="810" y="14129"/>
                  <a:pt x="1807" y="14129"/>
                </a:cubicBezTo>
                <a:lnTo>
                  <a:pt x="17657" y="14129"/>
                </a:lnTo>
                <a:cubicBezTo>
                  <a:pt x="18253" y="14129"/>
                  <a:pt x="18807" y="15266"/>
                  <a:pt x="19146" y="17188"/>
                </a:cubicBezTo>
                <a:lnTo>
                  <a:pt x="19755" y="20653"/>
                </a:lnTo>
                <a:cubicBezTo>
                  <a:pt x="19921" y="21600"/>
                  <a:pt x="20281" y="21600"/>
                  <a:pt x="20451" y="20653"/>
                </a:cubicBezTo>
                <a:lnTo>
                  <a:pt x="21282" y="15943"/>
                </a:lnTo>
                <a:cubicBezTo>
                  <a:pt x="21489" y="14765"/>
                  <a:pt x="21600" y="13371"/>
                  <a:pt x="21600" y="11937"/>
                </a:cubicBezTo>
                <a:lnTo>
                  <a:pt x="21600" y="7078"/>
                </a:lnTo>
                <a:cubicBezTo>
                  <a:pt x="21597" y="3167"/>
                  <a:pt x="20787" y="0"/>
                  <a:pt x="19790" y="0"/>
                </a:cubicBezTo>
                <a:close/>
                <a:moveTo>
                  <a:pt x="20769" y="16146"/>
                </a:moveTo>
                <a:lnTo>
                  <a:pt x="20253" y="19313"/>
                </a:lnTo>
                <a:cubicBezTo>
                  <a:pt x="20177" y="19773"/>
                  <a:pt x="20004" y="19773"/>
                  <a:pt x="19928" y="19313"/>
                </a:cubicBezTo>
                <a:lnTo>
                  <a:pt x="19412" y="16146"/>
                </a:lnTo>
                <a:cubicBezTo>
                  <a:pt x="19326" y="15605"/>
                  <a:pt x="19423" y="14901"/>
                  <a:pt x="19585" y="14901"/>
                </a:cubicBezTo>
                <a:lnTo>
                  <a:pt x="20596" y="14901"/>
                </a:lnTo>
                <a:cubicBezTo>
                  <a:pt x="20759" y="14901"/>
                  <a:pt x="20856" y="15605"/>
                  <a:pt x="20769" y="16146"/>
                </a:cubicBezTo>
                <a:close/>
              </a:path>
            </a:pathLst>
          </a:custGeom>
          <a:ln/>
        </p:spPr>
        <p:style>
          <a:lnRef idx="1">
            <a:schemeClr val="accent1"/>
          </a:lnRef>
          <a:fillRef idx="3">
            <a:schemeClr val="accent1"/>
          </a:fillRef>
          <a:effectRef idx="2">
            <a:schemeClr val="accent1"/>
          </a:effectRef>
          <a:fontRef idx="minor">
            <a:schemeClr val="lt1"/>
          </a:fontRef>
        </p:style>
        <p:txBody>
          <a:bodyPr lIns="38013" tIns="179609" rIns="38013" bIns="38013" anchor="t"/>
          <a:lstStyle/>
          <a:p>
            <a:pPr indent="36316" algn="ctr" defTabSz="341120" rtl="1">
              <a:lnSpc>
                <a:spcPct val="107000"/>
              </a:lnSpc>
              <a:spcBef>
                <a:spcPts val="900"/>
              </a:spcBef>
              <a:spcAft>
                <a:spcPts val="600"/>
              </a:spcAft>
              <a:buClrTx/>
            </a:pPr>
            <a:r>
              <a:rPr lang="ar-EG" sz="2400" b="1" kern="1200" dirty="0">
                <a:solidFill>
                  <a:schemeClr val="bg1"/>
                </a:solidFill>
                <a:latin typeface="Sakkal Majalla" pitchFamily="2" charset="-78"/>
                <a:ea typeface="Calibri" panose="020F0502020204030204" pitchFamily="34" charset="0"/>
                <a:cs typeface="Sakkal Majalla" pitchFamily="2" charset="-78"/>
              </a:rPr>
              <a:t>المساهمة في رسم السياسات البيعية وتقييم البدائل واختيار وسائل</a:t>
            </a:r>
          </a:p>
        </p:txBody>
      </p:sp>
      <p:sp>
        <p:nvSpPr>
          <p:cNvPr id="16" name="TextBox 15">
            <a:extLst>
              <a:ext uri="{FF2B5EF4-FFF2-40B4-BE49-F238E27FC236}">
                <a16:creationId xmlns="" xmlns:a16="http://schemas.microsoft.com/office/drawing/2014/main" id="{620D9C36-69A7-40C2-A0AF-BE467443204F}"/>
              </a:ext>
            </a:extLst>
          </p:cNvPr>
          <p:cNvSpPr txBox="1"/>
          <p:nvPr/>
        </p:nvSpPr>
        <p:spPr>
          <a:xfrm>
            <a:off x="7223530" y="4433822"/>
            <a:ext cx="669461" cy="400110"/>
          </a:xfrm>
          <a:prstGeom prst="rect">
            <a:avLst/>
          </a:prstGeom>
          <a:noFill/>
        </p:spPr>
        <p:txBody>
          <a:bodyPr wrap="square" lIns="91266" tIns="45633" rIns="91266" bIns="45633" rtlCol="0">
            <a:spAutoFit/>
          </a:bodyPr>
          <a:lstStyle/>
          <a:p>
            <a:pPr algn="ctr" defTabSz="682400">
              <a:buClrTx/>
              <a:defRPr/>
            </a:pPr>
            <a:r>
              <a:rPr lang="ar-EG" sz="2000" b="1" dirty="0">
                <a:solidFill>
                  <a:srgbClr val="F2F2F2">
                    <a:lumMod val="25000"/>
                  </a:srgbClr>
                </a:solidFill>
                <a:latin typeface="Calibri"/>
                <a:ea typeface="+mn-ea"/>
              </a:rPr>
              <a:t>16</a:t>
            </a:r>
            <a:endParaRPr lang="en-US" sz="4100" b="1" dirty="0">
              <a:solidFill>
                <a:srgbClr val="F2F2F2">
                  <a:lumMod val="25000"/>
                </a:srgbClr>
              </a:solidFill>
              <a:latin typeface="Calibri"/>
              <a:ea typeface="+mn-ea"/>
            </a:endParaRPr>
          </a:p>
        </p:txBody>
      </p:sp>
    </p:spTree>
    <p:extLst>
      <p:ext uri="{BB962C8B-B14F-4D97-AF65-F5344CB8AC3E}">
        <p14:creationId xmlns:p14="http://schemas.microsoft.com/office/powerpoint/2010/main" val="132546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CBF0AF1-C506-438D-82FD-4A7498269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67" y="500345"/>
            <a:ext cx="7910186" cy="3804781"/>
          </a:xfrm>
          <a:prstGeom prst="rect">
            <a:avLst/>
          </a:prstGeom>
        </p:spPr>
      </p:pic>
      <p:sp>
        <p:nvSpPr>
          <p:cNvPr id="7" name="TextBox 6">
            <a:extLst>
              <a:ext uri="{FF2B5EF4-FFF2-40B4-BE49-F238E27FC236}">
                <a16:creationId xmlns="" xmlns:a16="http://schemas.microsoft.com/office/drawing/2014/main" id="{B716981D-911A-4003-B6A9-76FCAF6FEBE3}"/>
              </a:ext>
            </a:extLst>
          </p:cNvPr>
          <p:cNvSpPr txBox="1"/>
          <p:nvPr/>
        </p:nvSpPr>
        <p:spPr>
          <a:xfrm>
            <a:off x="179512" y="4305107"/>
            <a:ext cx="8712968" cy="464451"/>
          </a:xfrm>
          <a:prstGeom prst="rect">
            <a:avLst/>
          </a:prstGeom>
          <a:noFill/>
        </p:spPr>
        <p:txBody>
          <a:bodyPr wrap="square" lIns="68349" tIns="34289" rIns="68349" bIns="34289">
            <a:spAutoFit/>
            <a:scene3d>
              <a:camera prst="orthographicFront"/>
              <a:lightRig rig="harsh" dir="t"/>
            </a:scene3d>
            <a:sp3d extrusionH="57150" prstMaterial="matte">
              <a:bevelT w="63500" h="12700" prst="angle"/>
              <a:contourClr>
                <a:schemeClr val="bg1">
                  <a:lumMod val="65000"/>
                </a:schemeClr>
              </a:contourClr>
            </a:sp3d>
          </a:bodyPr>
          <a:lstStyle/>
          <a:p>
            <a:pPr algn="ctr" defTabSz="341516" rtl="1">
              <a:lnSpc>
                <a:spcPct val="107000"/>
              </a:lnSpc>
              <a:spcBef>
                <a:spcPts val="900"/>
              </a:spcBef>
              <a:spcAft>
                <a:spcPts val="600"/>
              </a:spcAft>
              <a:buClrTx/>
            </a:pPr>
            <a:r>
              <a:rPr lang="ar-EG" sz="2400" b="1" kern="1200" dirty="0">
                <a:ln/>
                <a:solidFill>
                  <a:srgbClr val="FF0000"/>
                </a:solidFill>
                <a:latin typeface="Arial" panose="020B0604020202020204" pitchFamily="34" charset="0"/>
                <a:ea typeface="Calibri" panose="020F0502020204030204" pitchFamily="34" charset="0"/>
                <a:cs typeface="Arial" panose="020B0604020202020204" pitchFamily="34" charset="0"/>
              </a:rPr>
              <a:t>يمكن لللموظفين في الأقسام المختلفة الاستفادة من دراسة سلوك العميل من خلال الآتي:</a:t>
            </a:r>
          </a:p>
        </p:txBody>
      </p:sp>
      <p:sp>
        <p:nvSpPr>
          <p:cNvPr id="8" name="TextBox 7">
            <a:extLst>
              <a:ext uri="{FF2B5EF4-FFF2-40B4-BE49-F238E27FC236}">
                <a16:creationId xmlns="" xmlns:a16="http://schemas.microsoft.com/office/drawing/2014/main" id="{0999F551-9F76-481D-8226-EF625BCFB33D}"/>
              </a:ext>
            </a:extLst>
          </p:cNvPr>
          <p:cNvSpPr txBox="1"/>
          <p:nvPr/>
        </p:nvSpPr>
        <p:spPr>
          <a:xfrm>
            <a:off x="4932040" y="2757048"/>
            <a:ext cx="1944216" cy="692495"/>
          </a:xfrm>
          <a:prstGeom prst="rect">
            <a:avLst/>
          </a:prstGeom>
          <a:noFill/>
        </p:spPr>
        <p:txBody>
          <a:bodyPr wrap="square" lIns="68349" tIns="34289" rIns="68349" bIns="34289">
            <a:spAutoFit/>
          </a:bodyPr>
          <a:lstStyle/>
          <a:p>
            <a:pPr algn="ctr" defTabSz="341516" rtl="1">
              <a:buClrTx/>
            </a:pPr>
            <a:r>
              <a:rPr lang="ar-EG" sz="2000" b="1" kern="1200" dirty="0">
                <a:solidFill>
                  <a:srgbClr val="0070C0"/>
                </a:solidFill>
                <a:latin typeface="Sakkal Majalla" pitchFamily="2" charset="-78"/>
                <a:ea typeface="+mn-ea"/>
                <a:cs typeface="Sakkal Majalla" pitchFamily="2" charset="-78"/>
              </a:rPr>
              <a:t>التعرف على كافة المعلومات والبيانات </a:t>
            </a:r>
          </a:p>
        </p:txBody>
      </p:sp>
      <p:sp>
        <p:nvSpPr>
          <p:cNvPr id="9" name="TextBox 8">
            <a:extLst>
              <a:ext uri="{FF2B5EF4-FFF2-40B4-BE49-F238E27FC236}">
                <a16:creationId xmlns="" xmlns:a16="http://schemas.microsoft.com/office/drawing/2014/main" id="{0677BEBB-F861-44BD-A523-E47697F0A9AA}"/>
              </a:ext>
            </a:extLst>
          </p:cNvPr>
          <p:cNvSpPr txBox="1"/>
          <p:nvPr/>
        </p:nvSpPr>
        <p:spPr>
          <a:xfrm>
            <a:off x="2195736" y="2700175"/>
            <a:ext cx="1944216" cy="623246"/>
          </a:xfrm>
          <a:prstGeom prst="rect">
            <a:avLst/>
          </a:prstGeom>
          <a:noFill/>
        </p:spPr>
        <p:txBody>
          <a:bodyPr wrap="square" lIns="68349" tIns="34289" rIns="68349" bIns="34289">
            <a:spAutoFit/>
          </a:bodyPr>
          <a:lstStyle/>
          <a:p>
            <a:pPr algn="ctr" defTabSz="341516" rtl="1">
              <a:buClrTx/>
            </a:pPr>
            <a:r>
              <a:rPr lang="ar-EG" sz="1800" b="1" kern="1200" dirty="0">
                <a:solidFill>
                  <a:srgbClr val="0070C0"/>
                </a:solidFill>
                <a:latin typeface="Sakkal Majalla" pitchFamily="2" charset="-78"/>
                <a:ea typeface="+mn-ea"/>
                <a:cs typeface="Sakkal Majalla" pitchFamily="2" charset="-78"/>
              </a:rPr>
              <a:t>معرفة الدوافع والأهداف المؤثرة فى قرارات العميل</a:t>
            </a:r>
          </a:p>
        </p:txBody>
      </p:sp>
      <p:sp>
        <p:nvSpPr>
          <p:cNvPr id="10" name="TextBox 9">
            <a:extLst>
              <a:ext uri="{FF2B5EF4-FFF2-40B4-BE49-F238E27FC236}">
                <a16:creationId xmlns="" xmlns:a16="http://schemas.microsoft.com/office/drawing/2014/main" id="{08AE2755-C3F1-4D5E-A5C9-6FAF4E411FA3}"/>
              </a:ext>
            </a:extLst>
          </p:cNvPr>
          <p:cNvSpPr txBox="1"/>
          <p:nvPr/>
        </p:nvSpPr>
        <p:spPr>
          <a:xfrm>
            <a:off x="3556138" y="1800699"/>
            <a:ext cx="1944215" cy="380870"/>
          </a:xfrm>
          <a:prstGeom prst="rect">
            <a:avLst/>
          </a:prstGeom>
          <a:noFill/>
        </p:spPr>
        <p:txBody>
          <a:bodyPr wrap="square" lIns="68349" tIns="34289" rIns="68349" bIns="34289">
            <a:spAutoFit/>
          </a:bodyPr>
          <a:lstStyle/>
          <a:p>
            <a:pPr algn="ctr" defTabSz="341516" rtl="1">
              <a:buClrTx/>
            </a:pPr>
            <a:r>
              <a:rPr lang="ar-EG" sz="2000" b="1" kern="1200" dirty="0">
                <a:solidFill>
                  <a:srgbClr val="FFC000"/>
                </a:solidFill>
                <a:latin typeface="Sakkal Majalla" pitchFamily="2" charset="-78"/>
                <a:ea typeface="+mn-ea"/>
                <a:cs typeface="Sakkal Majalla" pitchFamily="2" charset="-78"/>
              </a:rPr>
              <a:t>تحليل خطوات الشراء </a:t>
            </a:r>
          </a:p>
        </p:txBody>
      </p:sp>
      <p:sp>
        <p:nvSpPr>
          <p:cNvPr id="11" name="TextBox 10">
            <a:extLst>
              <a:ext uri="{FF2B5EF4-FFF2-40B4-BE49-F238E27FC236}">
                <a16:creationId xmlns="" xmlns:a16="http://schemas.microsoft.com/office/drawing/2014/main" id="{60769A54-F6D1-4666-94A9-A1775025EA5C}"/>
              </a:ext>
            </a:extLst>
          </p:cNvPr>
          <p:cNvSpPr txBox="1"/>
          <p:nvPr/>
        </p:nvSpPr>
        <p:spPr>
          <a:xfrm>
            <a:off x="827584" y="1699522"/>
            <a:ext cx="1944216" cy="561690"/>
          </a:xfrm>
          <a:prstGeom prst="rect">
            <a:avLst/>
          </a:prstGeom>
          <a:noFill/>
        </p:spPr>
        <p:txBody>
          <a:bodyPr wrap="square" lIns="68349" tIns="34289" rIns="68349" bIns="34289">
            <a:spAutoFit/>
          </a:bodyPr>
          <a:lstStyle/>
          <a:p>
            <a:pPr algn="ctr" defTabSz="341516" rtl="1">
              <a:buClrTx/>
            </a:pPr>
            <a:r>
              <a:rPr lang="ar-EG" sz="1600" b="1" kern="1200" dirty="0">
                <a:solidFill>
                  <a:srgbClr val="DC24CF"/>
                </a:solidFill>
                <a:latin typeface="Arial" panose="020B0604020202020204" pitchFamily="34" charset="0"/>
                <a:ea typeface="+mn-ea"/>
                <a:cs typeface="Arial" panose="020B0604020202020204" pitchFamily="34" charset="0"/>
              </a:rPr>
              <a:t>تعريف المؤثرين على قرار شراء العملاء </a:t>
            </a:r>
          </a:p>
        </p:txBody>
      </p:sp>
      <p:sp>
        <p:nvSpPr>
          <p:cNvPr id="12" name="TextBox 11">
            <a:extLst>
              <a:ext uri="{FF2B5EF4-FFF2-40B4-BE49-F238E27FC236}">
                <a16:creationId xmlns="" xmlns:a16="http://schemas.microsoft.com/office/drawing/2014/main" id="{05765F5E-FEE3-4EE8-B334-AD2DAA72D44E}"/>
              </a:ext>
            </a:extLst>
          </p:cNvPr>
          <p:cNvSpPr txBox="1"/>
          <p:nvPr/>
        </p:nvSpPr>
        <p:spPr>
          <a:xfrm>
            <a:off x="6300193" y="1718311"/>
            <a:ext cx="1800200" cy="623246"/>
          </a:xfrm>
          <a:prstGeom prst="rect">
            <a:avLst/>
          </a:prstGeom>
          <a:noFill/>
        </p:spPr>
        <p:txBody>
          <a:bodyPr wrap="square" lIns="68349" tIns="34289" rIns="68349" bIns="34289">
            <a:spAutoFit/>
          </a:bodyPr>
          <a:lstStyle/>
          <a:p>
            <a:pPr algn="ctr" defTabSz="341516" rtl="1">
              <a:buClrTx/>
            </a:pPr>
            <a:r>
              <a:rPr lang="ar-EG" sz="1800" b="1" kern="1200" dirty="0">
                <a:solidFill>
                  <a:srgbClr val="6AAC91">
                    <a:lumMod val="75000"/>
                  </a:srgbClr>
                </a:solidFill>
                <a:latin typeface="Sakkal Majalla" pitchFamily="2" charset="-78"/>
                <a:ea typeface="+mn-ea"/>
                <a:cs typeface="Sakkal Majalla" pitchFamily="2" charset="-78"/>
              </a:rPr>
              <a:t>فهم العوامل الداخلية وتحليل شخصية العميل</a:t>
            </a:r>
            <a:endParaRPr lang="en-US" sz="1800" b="1" kern="1200" dirty="0">
              <a:solidFill>
                <a:srgbClr val="6AAC91">
                  <a:lumMod val="75000"/>
                </a:srgbClr>
              </a:solidFill>
              <a:latin typeface="Sakkal Majalla" pitchFamily="2" charset="-78"/>
              <a:ea typeface="+mn-ea"/>
              <a:cs typeface="Sakkal Majalla" pitchFamily="2" charset="-78"/>
            </a:endParaRPr>
          </a:p>
        </p:txBody>
      </p:sp>
      <p:sp>
        <p:nvSpPr>
          <p:cNvPr id="13" name="TextBox 12">
            <a:extLst>
              <a:ext uri="{FF2B5EF4-FFF2-40B4-BE49-F238E27FC236}">
                <a16:creationId xmlns="" xmlns:a16="http://schemas.microsoft.com/office/drawing/2014/main" id="{0539EFB1-EF05-45F4-A151-67A317C8F1C1}"/>
              </a:ext>
            </a:extLst>
          </p:cNvPr>
          <p:cNvSpPr txBox="1"/>
          <p:nvPr/>
        </p:nvSpPr>
        <p:spPr>
          <a:xfrm>
            <a:off x="2195736" y="654372"/>
            <a:ext cx="1944216" cy="692495"/>
          </a:xfrm>
          <a:prstGeom prst="rect">
            <a:avLst/>
          </a:prstGeom>
          <a:noFill/>
        </p:spPr>
        <p:txBody>
          <a:bodyPr wrap="square" lIns="68349" tIns="34289" rIns="68349" bIns="34289">
            <a:spAutoFit/>
          </a:bodyPr>
          <a:lstStyle/>
          <a:p>
            <a:pPr algn="ctr" defTabSz="341516" rtl="1">
              <a:buClrTx/>
            </a:pPr>
            <a:r>
              <a:rPr lang="ar-EG" sz="2000" b="1" kern="1200" dirty="0">
                <a:solidFill>
                  <a:srgbClr val="FF0000"/>
                </a:solidFill>
                <a:latin typeface="Sakkal Majalla" pitchFamily="2" charset="-78"/>
                <a:ea typeface="+mn-ea"/>
                <a:cs typeface="Sakkal Majalla" pitchFamily="2" charset="-78"/>
              </a:rPr>
              <a:t>معرفة العوامل البيئية المحيطة بالمشتري </a:t>
            </a:r>
          </a:p>
        </p:txBody>
      </p:sp>
      <p:sp>
        <p:nvSpPr>
          <p:cNvPr id="14" name="TextBox 13">
            <a:extLst>
              <a:ext uri="{FF2B5EF4-FFF2-40B4-BE49-F238E27FC236}">
                <a16:creationId xmlns="" xmlns:a16="http://schemas.microsoft.com/office/drawing/2014/main" id="{FBC05142-72C2-4CC1-9764-8B7481FED40E}"/>
              </a:ext>
            </a:extLst>
          </p:cNvPr>
          <p:cNvSpPr txBox="1"/>
          <p:nvPr/>
        </p:nvSpPr>
        <p:spPr>
          <a:xfrm>
            <a:off x="4932040" y="656752"/>
            <a:ext cx="1944216" cy="623246"/>
          </a:xfrm>
          <a:prstGeom prst="rect">
            <a:avLst/>
          </a:prstGeom>
          <a:noFill/>
        </p:spPr>
        <p:txBody>
          <a:bodyPr wrap="square" lIns="68349" tIns="34289" rIns="68349" bIns="34289">
            <a:spAutoFit/>
          </a:bodyPr>
          <a:lstStyle/>
          <a:p>
            <a:pPr algn="ctr" defTabSz="341516" rtl="1">
              <a:buClrTx/>
            </a:pPr>
            <a:r>
              <a:rPr lang="ar-EG" sz="1800" b="1" kern="1200" dirty="0">
                <a:solidFill>
                  <a:srgbClr val="92D050"/>
                </a:solidFill>
                <a:latin typeface="Sakkal Majalla" pitchFamily="2" charset="-78"/>
                <a:ea typeface="+mn-ea"/>
                <a:cs typeface="Sakkal Majalla" pitchFamily="2" charset="-78"/>
              </a:rPr>
              <a:t>الفصل بين الأنواع المختلفة لأنماط الشراء </a:t>
            </a:r>
            <a:endParaRPr lang="en-US" sz="1800" b="1" kern="1200" dirty="0">
              <a:solidFill>
                <a:srgbClr val="92D050"/>
              </a:solidFill>
              <a:latin typeface="Sakkal Majalla" pitchFamily="2" charset="-78"/>
              <a:ea typeface="+mn-ea"/>
              <a:cs typeface="Sakkal Majalla" pitchFamily="2" charset="-78"/>
            </a:endParaRPr>
          </a:p>
        </p:txBody>
      </p:sp>
    </p:spTree>
    <p:extLst>
      <p:ext uri="{BB962C8B-B14F-4D97-AF65-F5344CB8AC3E}">
        <p14:creationId xmlns:p14="http://schemas.microsoft.com/office/powerpoint/2010/main" val="226237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A49ECFD3-9CFC-45E6-823A-E03927A0399E}"/>
              </a:ext>
            </a:extLst>
          </p:cNvPr>
          <p:cNvSpPr>
            <a:spLocks noGrp="1"/>
          </p:cNvSpPr>
          <p:nvPr>
            <p:ph type="sldNum" idx="12"/>
          </p:nvPr>
        </p:nvSpPr>
        <p:spPr/>
        <p:txBody>
          <a:bodyPr/>
          <a:lstStyle/>
          <a:p>
            <a:fld id="{00000000-1234-1234-1234-123412341234}" type="slidenum">
              <a:rPr lang="en" smtClean="0">
                <a:solidFill>
                  <a:srgbClr val="FFFFFF"/>
                </a:solidFill>
              </a:rPr>
              <a:pPr/>
              <a:t>46</a:t>
            </a:fld>
            <a:endParaRPr lang="en">
              <a:solidFill>
                <a:srgbClr val="FFFFFF"/>
              </a:solidFill>
            </a:endParaRPr>
          </a:p>
        </p:txBody>
      </p:sp>
      <p:graphicFrame>
        <p:nvGraphicFramePr>
          <p:cNvPr id="5" name="Diagram 4">
            <a:extLst>
              <a:ext uri="{FF2B5EF4-FFF2-40B4-BE49-F238E27FC236}">
                <a16:creationId xmlns:a16="http://schemas.microsoft.com/office/drawing/2014/main" xmlns="" id="{F7A0A69C-1FCD-46FF-919C-A52C5AD031F1}"/>
              </a:ext>
            </a:extLst>
          </p:cNvPr>
          <p:cNvGraphicFramePr/>
          <p:nvPr>
            <p:extLst>
              <p:ext uri="{D42A27DB-BD31-4B8C-83A1-F6EECF244321}">
                <p14:modId xmlns:p14="http://schemas.microsoft.com/office/powerpoint/2010/main" val="1157095177"/>
              </p:ext>
            </p:extLst>
          </p:nvPr>
        </p:nvGraphicFramePr>
        <p:xfrm>
          <a:off x="348643" y="1744930"/>
          <a:ext cx="8446718" cy="3123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xmlns="" id="{C24D38D0-5E80-4857-86F3-2C3E4608F250}"/>
              </a:ext>
            </a:extLst>
          </p:cNvPr>
          <p:cNvSpPr txBox="1"/>
          <p:nvPr/>
        </p:nvSpPr>
        <p:spPr>
          <a:xfrm>
            <a:off x="1073720" y="648988"/>
            <a:ext cx="6719431" cy="500135"/>
          </a:xfrm>
          <a:prstGeom prst="rect">
            <a:avLst/>
          </a:prstGeom>
          <a:noFill/>
        </p:spPr>
        <p:txBody>
          <a:bodyPr wrap="square" lIns="68451" tIns="34289" rIns="68451" bIns="34289">
            <a:spAutoFit/>
          </a:bodyPr>
          <a:lstStyle/>
          <a:p>
            <a:pPr algn="ctr" defTabSz="342128" rtl="1">
              <a:buClrTx/>
            </a:pPr>
            <a:r>
              <a:rPr lang="ar-EG" sz="2800" b="1" kern="1200" dirty="0">
                <a:solidFill>
                  <a:srgbClr val="002060"/>
                </a:solidFill>
                <a:latin typeface="Sakkal Majalla" pitchFamily="2" charset="-78"/>
                <a:ea typeface="+mn-ea"/>
                <a:cs typeface="Sakkal Majalla" pitchFamily="2" charset="-78"/>
              </a:rPr>
              <a:t>مبادئ السلوك الشرائي للعملاء</a:t>
            </a:r>
            <a:endParaRPr lang="en-US" sz="2800" b="1" kern="1200" dirty="0">
              <a:solidFill>
                <a:srgbClr val="002060"/>
              </a:solidFill>
              <a:latin typeface="Sakkal Majalla" pitchFamily="2" charset="-78"/>
              <a:ea typeface="+mn-ea"/>
              <a:cs typeface="Sakkal Majalla" pitchFamily="2" charset="-78"/>
            </a:endParaRPr>
          </a:p>
        </p:txBody>
      </p:sp>
    </p:spTree>
    <p:extLst>
      <p:ext uri="{BB962C8B-B14F-4D97-AF65-F5344CB8AC3E}">
        <p14:creationId xmlns:p14="http://schemas.microsoft.com/office/powerpoint/2010/main" val="427087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grpSp>
        <p:nvGrpSpPr>
          <p:cNvPr id="63" name="Google Shape;63;p12"/>
          <p:cNvGrpSpPr/>
          <p:nvPr/>
        </p:nvGrpSpPr>
        <p:grpSpPr>
          <a:xfrm>
            <a:off x="5265452" y="493553"/>
            <a:ext cx="3841143" cy="3893303"/>
            <a:chOff x="5122427" y="668001"/>
            <a:chExt cx="3841143" cy="3893303"/>
          </a:xfrm>
        </p:grpSpPr>
        <p:grpSp>
          <p:nvGrpSpPr>
            <p:cNvPr id="64" name="Google Shape;64;p12"/>
            <p:cNvGrpSpPr/>
            <p:nvPr/>
          </p:nvGrpSpPr>
          <p:grpSpPr>
            <a:xfrm>
              <a:off x="5144045" y="893590"/>
              <a:ext cx="2833667" cy="2964311"/>
              <a:chOff x="3860721" y="1330073"/>
              <a:chExt cx="3544299" cy="3707706"/>
            </a:xfrm>
          </p:grpSpPr>
          <p:sp>
            <p:nvSpPr>
              <p:cNvPr id="65" name="Google Shape;65;p12"/>
              <p:cNvSpPr/>
              <p:nvPr/>
            </p:nvSpPr>
            <p:spPr>
              <a:xfrm>
                <a:off x="5336000" y="1330073"/>
                <a:ext cx="2069020" cy="2805419"/>
              </a:xfrm>
              <a:custGeom>
                <a:avLst/>
                <a:gdLst/>
                <a:ahLst/>
                <a:cxnLst/>
                <a:rect l="l" t="t" r="r" b="b"/>
                <a:pathLst>
                  <a:path w="2069020" h="2805419" extrusionOk="0">
                    <a:moveTo>
                      <a:pt x="2019014" y="2799395"/>
                    </a:moveTo>
                    <a:lnTo>
                      <a:pt x="50006" y="1662586"/>
                    </a:lnTo>
                    <a:cubicBezTo>
                      <a:pt x="22384" y="1646680"/>
                      <a:pt x="0" y="1603912"/>
                      <a:pt x="0" y="1567336"/>
                    </a:cubicBezTo>
                    <a:lnTo>
                      <a:pt x="0" y="43908"/>
                    </a:lnTo>
                    <a:cubicBezTo>
                      <a:pt x="0" y="7141"/>
                      <a:pt x="22384" y="-9813"/>
                      <a:pt x="50006" y="5808"/>
                    </a:cubicBezTo>
                    <a:lnTo>
                      <a:pt x="2019014" y="1142998"/>
                    </a:lnTo>
                    <a:cubicBezTo>
                      <a:pt x="2046637" y="1158904"/>
                      <a:pt x="2069020" y="1201672"/>
                      <a:pt x="2069020" y="1238248"/>
                    </a:cubicBezTo>
                    <a:lnTo>
                      <a:pt x="2069020" y="2761295"/>
                    </a:lnTo>
                    <a:cubicBezTo>
                      <a:pt x="2069020" y="2798443"/>
                      <a:pt x="2046637" y="2815397"/>
                      <a:pt x="2019014" y="2799395"/>
                    </a:cubicBez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66" name="Google Shape;66;p12"/>
              <p:cNvSpPr/>
              <p:nvPr/>
            </p:nvSpPr>
            <p:spPr>
              <a:xfrm>
                <a:off x="7365110" y="4067936"/>
                <a:ext cx="21907" cy="77247"/>
              </a:xfrm>
              <a:custGeom>
                <a:avLst/>
                <a:gdLst/>
                <a:ahLst/>
                <a:cxnLst/>
                <a:rect l="l" t="t" r="r" b="b"/>
                <a:pathLst>
                  <a:path w="21907" h="77247" extrusionOk="0">
                    <a:moveTo>
                      <a:pt x="0" y="77248"/>
                    </a:moveTo>
                    <a:lnTo>
                      <a:pt x="21908" y="64675"/>
                    </a:lnTo>
                    <a:lnTo>
                      <a:pt x="12383" y="0"/>
                    </a:lnTo>
                    <a:lnTo>
                      <a:pt x="0" y="77248"/>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67" name="Google Shape;67;p12"/>
              <p:cNvSpPr/>
              <p:nvPr/>
            </p:nvSpPr>
            <p:spPr>
              <a:xfrm>
                <a:off x="5332475" y="1333214"/>
                <a:ext cx="52292" cy="22389"/>
              </a:xfrm>
              <a:custGeom>
                <a:avLst/>
                <a:gdLst/>
                <a:ahLst/>
                <a:cxnLst/>
                <a:rect l="l" t="t" r="r" b="b"/>
                <a:pathLst>
                  <a:path w="52292" h="22389" extrusionOk="0">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68" name="Google Shape;68;p12"/>
              <p:cNvSpPr/>
              <p:nvPr/>
            </p:nvSpPr>
            <p:spPr>
              <a:xfrm>
                <a:off x="5317902" y="1340537"/>
                <a:ext cx="2069115" cy="2805383"/>
              </a:xfrm>
              <a:custGeom>
                <a:avLst/>
                <a:gdLst/>
                <a:ahLst/>
                <a:cxnLst/>
                <a:rect l="l" t="t" r="r" b="b"/>
                <a:pathLst>
                  <a:path w="2069115" h="2805383" extrusionOk="0">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69" name="Google Shape;69;p12"/>
              <p:cNvSpPr/>
              <p:nvPr/>
            </p:nvSpPr>
            <p:spPr>
              <a:xfrm>
                <a:off x="5314473" y="1342497"/>
                <a:ext cx="2069020" cy="2805423"/>
              </a:xfrm>
              <a:custGeom>
                <a:avLst/>
                <a:gdLst/>
                <a:ahLst/>
                <a:cxnLst/>
                <a:rect l="l" t="t" r="r" b="b"/>
                <a:pathLst>
                  <a:path w="2069020" h="2805423" extrusionOk="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0" name="Google Shape;70;p12"/>
              <p:cNvSpPr/>
              <p:nvPr/>
            </p:nvSpPr>
            <p:spPr>
              <a:xfrm>
                <a:off x="5339429" y="1375389"/>
                <a:ext cx="2018061" cy="2673878"/>
              </a:xfrm>
              <a:custGeom>
                <a:avLst/>
                <a:gdLst/>
                <a:ahLst/>
                <a:cxnLst/>
                <a:rect l="l" t="t" r="r" b="b"/>
                <a:pathLst>
                  <a:path w="2018061" h="2673878" extrusionOk="0">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1" name="Google Shape;71;p12"/>
              <p:cNvSpPr/>
              <p:nvPr/>
            </p:nvSpPr>
            <p:spPr>
              <a:xfrm>
                <a:off x="5339238" y="1374339"/>
                <a:ext cx="2018061" cy="2673785"/>
              </a:xfrm>
              <a:custGeom>
                <a:avLst/>
                <a:gdLst/>
                <a:ahLst/>
                <a:cxnLst/>
                <a:rect l="l" t="t" r="r" b="b"/>
                <a:pathLst>
                  <a:path w="2018061" h="2673785" extrusionOk="0">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2" name="Google Shape;72;p12"/>
              <p:cNvSpPr/>
              <p:nvPr/>
            </p:nvSpPr>
            <p:spPr>
              <a:xfrm>
                <a:off x="3860721" y="3051171"/>
                <a:ext cx="3440851" cy="1986608"/>
              </a:xfrm>
              <a:custGeom>
                <a:avLst/>
                <a:gdLst/>
                <a:ahLst/>
                <a:cxnLst/>
                <a:rect l="l" t="t" r="r" b="b"/>
                <a:pathLst>
                  <a:path w="3440851" h="1986608" extrusionOk="0">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3" name="Google Shape;73;p12"/>
              <p:cNvSpPr/>
              <p:nvPr/>
            </p:nvSpPr>
            <p:spPr>
              <a:xfrm>
                <a:off x="3903733" y="3024882"/>
                <a:ext cx="3440892" cy="1987084"/>
              </a:xfrm>
              <a:custGeom>
                <a:avLst/>
                <a:gdLst/>
                <a:ahLst/>
                <a:cxnLst/>
                <a:rect l="l" t="t" r="r" b="b"/>
                <a:pathLst>
                  <a:path w="3440892" h="1987084" extrusionOk="0">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4" name="Google Shape;74;p12"/>
              <p:cNvSpPr/>
              <p:nvPr/>
            </p:nvSpPr>
            <p:spPr>
              <a:xfrm>
                <a:off x="3903726" y="3801522"/>
                <a:ext cx="41719" cy="37052"/>
              </a:xfrm>
              <a:custGeom>
                <a:avLst/>
                <a:gdLst/>
                <a:ahLst/>
                <a:cxnLst/>
                <a:rect l="l" t="t" r="r" b="b"/>
                <a:pathLst>
                  <a:path w="41719" h="37052" extrusionOk="0">
                    <a:moveTo>
                      <a:pt x="0" y="37052"/>
                    </a:moveTo>
                    <a:lnTo>
                      <a:pt x="0" y="0"/>
                    </a:lnTo>
                    <a:lnTo>
                      <a:pt x="41719" y="17431"/>
                    </a:lnTo>
                    <a:lnTo>
                      <a:pt x="0" y="37052"/>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5" name="Google Shape;75;p12"/>
              <p:cNvSpPr/>
              <p:nvPr/>
            </p:nvSpPr>
            <p:spPr>
              <a:xfrm>
                <a:off x="7313771" y="4164425"/>
                <a:ext cx="30860" cy="40671"/>
              </a:xfrm>
              <a:custGeom>
                <a:avLst/>
                <a:gdLst/>
                <a:ahLst/>
                <a:cxnLst/>
                <a:rect l="l" t="t" r="r" b="b"/>
                <a:pathLst>
                  <a:path w="30860" h="40671" extrusionOk="0">
                    <a:moveTo>
                      <a:pt x="30861" y="36290"/>
                    </a:moveTo>
                    <a:lnTo>
                      <a:pt x="30861" y="0"/>
                    </a:lnTo>
                    <a:lnTo>
                      <a:pt x="0" y="10573"/>
                    </a:lnTo>
                    <a:lnTo>
                      <a:pt x="20479" y="40672"/>
                    </a:lnTo>
                    <a:lnTo>
                      <a:pt x="30861" y="36290"/>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6" name="Google Shape;76;p12"/>
              <p:cNvSpPr/>
              <p:nvPr/>
            </p:nvSpPr>
            <p:spPr>
              <a:xfrm>
                <a:off x="3903733" y="2994046"/>
                <a:ext cx="3440892" cy="1986618"/>
              </a:xfrm>
              <a:custGeom>
                <a:avLst/>
                <a:gdLst/>
                <a:ahLst/>
                <a:cxnLst/>
                <a:rect l="l" t="t" r="r" b="b"/>
                <a:pathLst>
                  <a:path w="3440892" h="1986618" extrusionOk="0">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7" name="Google Shape;77;p12"/>
              <p:cNvSpPr/>
              <p:nvPr/>
            </p:nvSpPr>
            <p:spPr>
              <a:xfrm>
                <a:off x="3903733" y="2989259"/>
                <a:ext cx="3440892" cy="1986608"/>
              </a:xfrm>
              <a:custGeom>
                <a:avLst/>
                <a:gdLst/>
                <a:ahLst/>
                <a:cxnLst/>
                <a:rect l="l" t="t" r="r" b="b"/>
                <a:pathLst>
                  <a:path w="3440892" h="1986608" extrusionOk="0">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8" name="Google Shape;78;p12"/>
              <p:cNvSpPr/>
              <p:nvPr/>
            </p:nvSpPr>
            <p:spPr>
              <a:xfrm>
                <a:off x="5115918" y="3136967"/>
                <a:ext cx="220549" cy="127281"/>
              </a:xfrm>
              <a:custGeom>
                <a:avLst/>
                <a:gdLst/>
                <a:ahLst/>
                <a:cxnLst/>
                <a:rect l="l" t="t" r="r" b="b"/>
                <a:pathLst>
                  <a:path w="220549" h="127281" extrusionOk="0">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79" name="Google Shape;79;p12"/>
              <p:cNvSpPr/>
              <p:nvPr/>
            </p:nvSpPr>
            <p:spPr>
              <a:xfrm>
                <a:off x="5245712" y="3211893"/>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0" name="Google Shape;80;p12"/>
              <p:cNvSpPr/>
              <p:nvPr/>
            </p:nvSpPr>
            <p:spPr>
              <a:xfrm>
                <a:off x="5376617" y="3287669"/>
                <a:ext cx="220517" cy="127212"/>
              </a:xfrm>
              <a:custGeom>
                <a:avLst/>
                <a:gdLst/>
                <a:ahLst/>
                <a:cxnLst/>
                <a:rect l="l" t="t" r="r" b="b"/>
                <a:pathLst>
                  <a:path w="220517" h="127212" extrusionOk="0">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1" name="Google Shape;81;p12"/>
              <p:cNvSpPr/>
              <p:nvPr/>
            </p:nvSpPr>
            <p:spPr>
              <a:xfrm>
                <a:off x="5505300" y="3361757"/>
                <a:ext cx="220517" cy="127281"/>
              </a:xfrm>
              <a:custGeom>
                <a:avLst/>
                <a:gdLst/>
                <a:ahLst/>
                <a:cxnLst/>
                <a:rect l="l" t="t" r="r" b="b"/>
                <a:pathLst>
                  <a:path w="220517" h="127281" extrusionOk="0">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2" name="Google Shape;82;p12"/>
              <p:cNvSpPr/>
              <p:nvPr/>
            </p:nvSpPr>
            <p:spPr>
              <a:xfrm>
                <a:off x="5635055" y="3436683"/>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3" name="Google Shape;83;p12"/>
              <p:cNvSpPr/>
              <p:nvPr/>
            </p:nvSpPr>
            <p:spPr>
              <a:xfrm>
                <a:off x="5764856" y="3511602"/>
                <a:ext cx="220517" cy="127307"/>
              </a:xfrm>
              <a:custGeom>
                <a:avLst/>
                <a:gdLst/>
                <a:ahLst/>
                <a:cxnLst/>
                <a:rect l="l" t="t" r="r" b="b"/>
                <a:pathLst>
                  <a:path w="220517" h="127307"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4" name="Google Shape;84;p12"/>
              <p:cNvSpPr/>
              <p:nvPr/>
            </p:nvSpPr>
            <p:spPr>
              <a:xfrm>
                <a:off x="5894611" y="3586162"/>
                <a:ext cx="220563" cy="127549"/>
              </a:xfrm>
              <a:custGeom>
                <a:avLst/>
                <a:gdLst/>
                <a:ahLst/>
                <a:cxnLst/>
                <a:rect l="l" t="t" r="r" b="b"/>
                <a:pathLst>
                  <a:path w="220563" h="127549" extrusionOk="0">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5" name="Google Shape;85;p12"/>
              <p:cNvSpPr/>
              <p:nvPr/>
            </p:nvSpPr>
            <p:spPr>
              <a:xfrm>
                <a:off x="6024246" y="3661473"/>
                <a:ext cx="220563" cy="127238"/>
              </a:xfrm>
              <a:custGeom>
                <a:avLst/>
                <a:gdLst/>
                <a:ahLst/>
                <a:cxnLst/>
                <a:rect l="l" t="t" r="r" b="b"/>
                <a:pathLst>
                  <a:path w="220563" h="127238" extrusionOk="0">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6" name="Google Shape;86;p12"/>
              <p:cNvSpPr/>
              <p:nvPr/>
            </p:nvSpPr>
            <p:spPr>
              <a:xfrm>
                <a:off x="6154238" y="3736400"/>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7" name="Google Shape;87;p12"/>
              <p:cNvSpPr/>
              <p:nvPr/>
            </p:nvSpPr>
            <p:spPr>
              <a:xfrm>
                <a:off x="6283993" y="3811354"/>
                <a:ext cx="220563" cy="127264"/>
              </a:xfrm>
              <a:custGeom>
                <a:avLst/>
                <a:gdLst/>
                <a:ahLst/>
                <a:cxnLst/>
                <a:rect l="l" t="t" r="r" b="b"/>
                <a:pathLst>
                  <a:path w="220563" h="127264" extrusionOk="0">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8" name="Google Shape;88;p12"/>
              <p:cNvSpPr/>
              <p:nvPr/>
            </p:nvSpPr>
            <p:spPr>
              <a:xfrm>
                <a:off x="6413794" y="3886299"/>
                <a:ext cx="220517" cy="127246"/>
              </a:xfrm>
              <a:custGeom>
                <a:avLst/>
                <a:gdLst/>
                <a:ahLst/>
                <a:cxnLst/>
                <a:rect l="l" t="t" r="r" b="b"/>
                <a:pathLst>
                  <a:path w="220517" h="127246" extrusionOk="0">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89" name="Google Shape;89;p12"/>
              <p:cNvSpPr/>
              <p:nvPr/>
            </p:nvSpPr>
            <p:spPr>
              <a:xfrm>
                <a:off x="6543549" y="3961225"/>
                <a:ext cx="220563" cy="127264"/>
              </a:xfrm>
              <a:custGeom>
                <a:avLst/>
                <a:gdLst/>
                <a:ahLst/>
                <a:cxnLst/>
                <a:rect l="l" t="t" r="r" b="b"/>
                <a:pathLst>
                  <a:path w="220563" h="127264" extrusionOk="0">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0" name="Google Shape;90;p12"/>
              <p:cNvSpPr/>
              <p:nvPr/>
            </p:nvSpPr>
            <p:spPr>
              <a:xfrm>
                <a:off x="6673375" y="4036144"/>
                <a:ext cx="220524" cy="127300"/>
              </a:xfrm>
              <a:custGeom>
                <a:avLst/>
                <a:gdLst/>
                <a:ahLst/>
                <a:cxnLst/>
                <a:rect l="l" t="t" r="r" b="b"/>
                <a:pathLst>
                  <a:path w="220524" h="127300" extrusionOk="0">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1" name="Google Shape;91;p12"/>
              <p:cNvSpPr/>
              <p:nvPr/>
            </p:nvSpPr>
            <p:spPr>
              <a:xfrm>
                <a:off x="6803525" y="4111089"/>
                <a:ext cx="283033" cy="163345"/>
              </a:xfrm>
              <a:custGeom>
                <a:avLst/>
                <a:gdLst/>
                <a:ahLst/>
                <a:cxnLst/>
                <a:rect l="l" t="t" r="r" b="b"/>
                <a:pathLst>
                  <a:path w="283033" h="163345" extrusionOk="0">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2" name="Google Shape;92;p12"/>
              <p:cNvSpPr/>
              <p:nvPr/>
            </p:nvSpPr>
            <p:spPr>
              <a:xfrm>
                <a:off x="5182617" y="3320721"/>
                <a:ext cx="220563" cy="127308"/>
              </a:xfrm>
              <a:custGeom>
                <a:avLst/>
                <a:gdLst/>
                <a:ahLst/>
                <a:cxnLst/>
                <a:rect l="l" t="t" r="r" b="b"/>
                <a:pathLst>
                  <a:path w="220563" h="127308" extrusionOk="0">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3" name="Google Shape;93;p12"/>
              <p:cNvSpPr/>
              <p:nvPr/>
            </p:nvSpPr>
            <p:spPr>
              <a:xfrm>
                <a:off x="5312634" y="3395587"/>
                <a:ext cx="220563" cy="127548"/>
              </a:xfrm>
              <a:custGeom>
                <a:avLst/>
                <a:gdLst/>
                <a:ahLst/>
                <a:cxnLst/>
                <a:rect l="l" t="t" r="r" b="b"/>
                <a:pathLst>
                  <a:path w="220563" h="127548" extrusionOk="0">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4" name="Google Shape;94;p12"/>
              <p:cNvSpPr/>
              <p:nvPr/>
            </p:nvSpPr>
            <p:spPr>
              <a:xfrm>
                <a:off x="5442650" y="3470843"/>
                <a:ext cx="220563" cy="127300"/>
              </a:xfrm>
              <a:custGeom>
                <a:avLst/>
                <a:gdLst/>
                <a:ahLst/>
                <a:cxnLst/>
                <a:rect l="l" t="t" r="r" b="b"/>
                <a:pathLst>
                  <a:path w="220563" h="127300" extrusionOk="0">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5" name="Google Shape;95;p12"/>
              <p:cNvSpPr/>
              <p:nvPr/>
            </p:nvSpPr>
            <p:spPr>
              <a:xfrm>
                <a:off x="5572666" y="3545935"/>
                <a:ext cx="220563" cy="127264"/>
              </a:xfrm>
              <a:custGeom>
                <a:avLst/>
                <a:gdLst/>
                <a:ahLst/>
                <a:cxnLst/>
                <a:rect l="l" t="t" r="r" b="b"/>
                <a:pathLst>
                  <a:path w="220563" h="127264" extrusionOk="0">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6" name="Google Shape;96;p12"/>
              <p:cNvSpPr/>
              <p:nvPr/>
            </p:nvSpPr>
            <p:spPr>
              <a:xfrm>
                <a:off x="5701635" y="3620377"/>
                <a:ext cx="220563" cy="127300"/>
              </a:xfrm>
              <a:custGeom>
                <a:avLst/>
                <a:gdLst/>
                <a:ahLst/>
                <a:cxnLst/>
                <a:rect l="l" t="t" r="r" b="b"/>
                <a:pathLst>
                  <a:path w="220563" h="127300" extrusionOk="0">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7" name="Google Shape;97;p12"/>
              <p:cNvSpPr/>
              <p:nvPr/>
            </p:nvSpPr>
            <p:spPr>
              <a:xfrm>
                <a:off x="5831651" y="3695149"/>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8" name="Google Shape;98;p12"/>
              <p:cNvSpPr/>
              <p:nvPr/>
            </p:nvSpPr>
            <p:spPr>
              <a:xfrm>
                <a:off x="5961667" y="3770491"/>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99" name="Google Shape;99;p12"/>
              <p:cNvSpPr/>
              <p:nvPr/>
            </p:nvSpPr>
            <p:spPr>
              <a:xfrm>
                <a:off x="6091683" y="3845548"/>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0" name="Google Shape;100;p12"/>
              <p:cNvSpPr/>
              <p:nvPr/>
            </p:nvSpPr>
            <p:spPr>
              <a:xfrm>
                <a:off x="6221700" y="3920605"/>
                <a:ext cx="220524" cy="127307"/>
              </a:xfrm>
              <a:custGeom>
                <a:avLst/>
                <a:gdLst/>
                <a:ahLst/>
                <a:cxnLst/>
                <a:rect l="l" t="t" r="r" b="b"/>
                <a:pathLst>
                  <a:path w="220524" h="127307" extrusionOk="0">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1" name="Google Shape;101;p12"/>
              <p:cNvSpPr/>
              <p:nvPr/>
            </p:nvSpPr>
            <p:spPr>
              <a:xfrm>
                <a:off x="6351691" y="3995706"/>
                <a:ext cx="220549" cy="127264"/>
              </a:xfrm>
              <a:custGeom>
                <a:avLst/>
                <a:gdLst/>
                <a:ahLst/>
                <a:cxnLst/>
                <a:rect l="l" t="t" r="r" b="b"/>
                <a:pathLst>
                  <a:path w="220549" h="127264" extrusionOk="0">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2" name="Google Shape;102;p12"/>
              <p:cNvSpPr/>
              <p:nvPr/>
            </p:nvSpPr>
            <p:spPr>
              <a:xfrm>
                <a:off x="6481517" y="4070763"/>
                <a:ext cx="220517" cy="127215"/>
              </a:xfrm>
              <a:custGeom>
                <a:avLst/>
                <a:gdLst/>
                <a:ahLst/>
                <a:cxnLst/>
                <a:rect l="l" t="t" r="r" b="b"/>
                <a:pathLst>
                  <a:path w="220517" h="127215" extrusionOk="0">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3" name="Google Shape;103;p12"/>
              <p:cNvSpPr/>
              <p:nvPr/>
            </p:nvSpPr>
            <p:spPr>
              <a:xfrm>
                <a:off x="6611724" y="4145820"/>
                <a:ext cx="220517" cy="127281"/>
              </a:xfrm>
              <a:custGeom>
                <a:avLst/>
                <a:gdLst/>
                <a:ahLst/>
                <a:cxnLst/>
                <a:rect l="l" t="t" r="r" b="b"/>
                <a:pathLst>
                  <a:path w="220517" h="127281" extrusionOk="0">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4" name="Google Shape;104;p12"/>
              <p:cNvSpPr/>
              <p:nvPr/>
            </p:nvSpPr>
            <p:spPr>
              <a:xfrm>
                <a:off x="4990117" y="3209572"/>
                <a:ext cx="283047" cy="163399"/>
              </a:xfrm>
              <a:custGeom>
                <a:avLst/>
                <a:gdLst/>
                <a:ahLst/>
                <a:cxnLst/>
                <a:rect l="l" t="t" r="r" b="b"/>
                <a:pathLst>
                  <a:path w="283047" h="163399" extrusionOk="0">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5" name="Google Shape;105;p12"/>
              <p:cNvSpPr/>
              <p:nvPr/>
            </p:nvSpPr>
            <p:spPr>
              <a:xfrm>
                <a:off x="6648640" y="4220618"/>
                <a:ext cx="313122" cy="199558"/>
              </a:xfrm>
              <a:custGeom>
                <a:avLst/>
                <a:gdLst/>
                <a:ahLst/>
                <a:cxnLst/>
                <a:rect l="l" t="t" r="r" b="b"/>
                <a:pathLst>
                  <a:path w="313122" h="199558" extrusionOk="0">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6" name="Google Shape;106;p12"/>
              <p:cNvSpPr/>
              <p:nvPr/>
            </p:nvSpPr>
            <p:spPr>
              <a:xfrm>
                <a:off x="4613284" y="3427765"/>
                <a:ext cx="220517" cy="127281"/>
              </a:xfrm>
              <a:custGeom>
                <a:avLst/>
                <a:gdLst/>
                <a:ahLst/>
                <a:cxnLst/>
                <a:rect l="l" t="t" r="r" b="b"/>
                <a:pathLst>
                  <a:path w="220517" h="127281" extrusionOk="0">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7" name="Google Shape;107;p12"/>
              <p:cNvSpPr/>
              <p:nvPr/>
            </p:nvSpPr>
            <p:spPr>
              <a:xfrm>
                <a:off x="4742658" y="3502501"/>
                <a:ext cx="220563" cy="127281"/>
              </a:xfrm>
              <a:custGeom>
                <a:avLst/>
                <a:gdLst/>
                <a:ahLst/>
                <a:cxnLst/>
                <a:rect l="l" t="t" r="r" b="b"/>
                <a:pathLst>
                  <a:path w="220563" h="127281" extrusionOk="0">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8" name="Google Shape;108;p12"/>
              <p:cNvSpPr/>
              <p:nvPr/>
            </p:nvSpPr>
            <p:spPr>
              <a:xfrm>
                <a:off x="4871721" y="3577213"/>
                <a:ext cx="220563" cy="127189"/>
              </a:xfrm>
              <a:custGeom>
                <a:avLst/>
                <a:gdLst/>
                <a:ahLst/>
                <a:cxnLst/>
                <a:rect l="l" t="t" r="r" b="b"/>
                <a:pathLst>
                  <a:path w="220563" h="127189" extrusionOk="0">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09" name="Google Shape;109;p12"/>
              <p:cNvSpPr/>
              <p:nvPr/>
            </p:nvSpPr>
            <p:spPr>
              <a:xfrm>
                <a:off x="5974216" y="4213507"/>
                <a:ext cx="220549" cy="127300"/>
              </a:xfrm>
              <a:custGeom>
                <a:avLst/>
                <a:gdLst/>
                <a:ahLst/>
                <a:cxnLst/>
                <a:rect l="l" t="t" r="r" b="b"/>
                <a:pathLst>
                  <a:path w="220549" h="127300" extrusionOk="0">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0" name="Google Shape;110;p12"/>
              <p:cNvSpPr/>
              <p:nvPr/>
            </p:nvSpPr>
            <p:spPr>
              <a:xfrm>
                <a:off x="6104041" y="4288254"/>
                <a:ext cx="220517" cy="127281"/>
              </a:xfrm>
              <a:custGeom>
                <a:avLst/>
                <a:gdLst/>
                <a:ahLst/>
                <a:cxnLst/>
                <a:rect l="l" t="t" r="r" b="b"/>
                <a:pathLst>
                  <a:path w="220517" h="127281" extrusionOk="0">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1" name="Google Shape;111;p12"/>
              <p:cNvSpPr/>
              <p:nvPr/>
            </p:nvSpPr>
            <p:spPr>
              <a:xfrm>
                <a:off x="6233034" y="4362946"/>
                <a:ext cx="220563" cy="127351"/>
              </a:xfrm>
              <a:custGeom>
                <a:avLst/>
                <a:gdLst/>
                <a:ahLst/>
                <a:cxnLst/>
                <a:rect l="l" t="t" r="r" b="b"/>
                <a:pathLst>
                  <a:path w="220563" h="127351" extrusionOk="0">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2" name="Google Shape;112;p12"/>
              <p:cNvSpPr/>
              <p:nvPr/>
            </p:nvSpPr>
            <p:spPr>
              <a:xfrm>
                <a:off x="6362479" y="4438082"/>
                <a:ext cx="220563" cy="127246"/>
              </a:xfrm>
              <a:custGeom>
                <a:avLst/>
                <a:gdLst/>
                <a:ahLst/>
                <a:cxnLst/>
                <a:rect l="l" t="t" r="r" b="b"/>
                <a:pathLst>
                  <a:path w="220563" h="127246"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3" name="Google Shape;113;p12"/>
              <p:cNvSpPr/>
              <p:nvPr/>
            </p:nvSpPr>
            <p:spPr>
              <a:xfrm>
                <a:off x="5001523" y="3651913"/>
                <a:ext cx="253854" cy="146540"/>
              </a:xfrm>
              <a:custGeom>
                <a:avLst/>
                <a:gdLst/>
                <a:ahLst/>
                <a:cxnLst/>
                <a:rect l="l" t="t" r="r" b="b"/>
                <a:pathLst>
                  <a:path w="253854" h="146540" extrusionOk="0">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4" name="Google Shape;114;p12"/>
              <p:cNvSpPr/>
              <p:nvPr/>
            </p:nvSpPr>
            <p:spPr>
              <a:xfrm>
                <a:off x="5811458" y="4119562"/>
                <a:ext cx="253901" cy="146525"/>
              </a:xfrm>
              <a:custGeom>
                <a:avLst/>
                <a:gdLst/>
                <a:ahLst/>
                <a:cxnLst/>
                <a:rect l="l" t="t" r="r" b="b"/>
                <a:pathLst>
                  <a:path w="253901" h="146525" extrusionOk="0">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5" name="Google Shape;115;p12"/>
              <p:cNvSpPr/>
              <p:nvPr/>
            </p:nvSpPr>
            <p:spPr>
              <a:xfrm>
                <a:off x="5164178" y="3745900"/>
                <a:ext cx="738494" cy="426244"/>
              </a:xfrm>
              <a:custGeom>
                <a:avLst/>
                <a:gdLst/>
                <a:ahLst/>
                <a:cxnLst/>
                <a:rect l="l" t="t" r="r" b="b"/>
                <a:pathLst>
                  <a:path w="738494" h="426244" extrusionOk="0">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6" name="Google Shape;116;p12"/>
              <p:cNvSpPr/>
              <p:nvPr/>
            </p:nvSpPr>
            <p:spPr>
              <a:xfrm>
                <a:off x="5092169" y="3413764"/>
                <a:ext cx="220524" cy="127281"/>
              </a:xfrm>
              <a:custGeom>
                <a:avLst/>
                <a:gdLst/>
                <a:ahLst/>
                <a:cxnLst/>
                <a:rect l="l" t="t" r="r" b="b"/>
                <a:pathLst>
                  <a:path w="220524" h="127281" extrusionOk="0">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7" name="Google Shape;117;p12"/>
              <p:cNvSpPr/>
              <p:nvPr/>
            </p:nvSpPr>
            <p:spPr>
              <a:xfrm>
                <a:off x="5221804" y="3488595"/>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8" name="Google Shape;118;p12"/>
              <p:cNvSpPr/>
              <p:nvPr/>
            </p:nvSpPr>
            <p:spPr>
              <a:xfrm>
                <a:off x="5351534" y="3563461"/>
                <a:ext cx="220549" cy="127264"/>
              </a:xfrm>
              <a:custGeom>
                <a:avLst/>
                <a:gdLst/>
                <a:ahLst/>
                <a:cxnLst/>
                <a:rect l="l" t="t" r="r" b="b"/>
                <a:pathLst>
                  <a:path w="220549" h="127264" extrusionOk="0">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19" name="Google Shape;119;p12"/>
              <p:cNvSpPr/>
              <p:nvPr/>
            </p:nvSpPr>
            <p:spPr>
              <a:xfrm>
                <a:off x="5481392" y="3638284"/>
                <a:ext cx="220517" cy="127225"/>
              </a:xfrm>
              <a:custGeom>
                <a:avLst/>
                <a:gdLst/>
                <a:ahLst/>
                <a:cxnLst/>
                <a:rect l="l" t="t" r="r" b="b"/>
                <a:pathLst>
                  <a:path w="220517" h="127225" extrusionOk="0">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0" name="Google Shape;120;p12"/>
              <p:cNvSpPr/>
              <p:nvPr/>
            </p:nvSpPr>
            <p:spPr>
              <a:xfrm>
                <a:off x="5610742" y="3713151"/>
                <a:ext cx="220517" cy="127264"/>
              </a:xfrm>
              <a:custGeom>
                <a:avLst/>
                <a:gdLst/>
                <a:ahLst/>
                <a:cxnLst/>
                <a:rect l="l" t="t" r="r" b="b"/>
                <a:pathLst>
                  <a:path w="220517" h="127264" extrusionOk="0">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1" name="Google Shape;121;p12"/>
              <p:cNvSpPr/>
              <p:nvPr/>
            </p:nvSpPr>
            <p:spPr>
              <a:xfrm>
                <a:off x="5740377" y="3788001"/>
                <a:ext cx="220517" cy="127281"/>
              </a:xfrm>
              <a:custGeom>
                <a:avLst/>
                <a:gdLst/>
                <a:ahLst/>
                <a:cxnLst/>
                <a:rect l="l" t="t" r="r" b="b"/>
                <a:pathLst>
                  <a:path w="220517" h="127281" extrusionOk="0">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2" name="Google Shape;122;p12"/>
              <p:cNvSpPr/>
              <p:nvPr/>
            </p:nvSpPr>
            <p:spPr>
              <a:xfrm>
                <a:off x="5870012" y="3862832"/>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3" name="Google Shape;123;p12"/>
              <p:cNvSpPr/>
              <p:nvPr/>
            </p:nvSpPr>
            <p:spPr>
              <a:xfrm>
                <a:off x="5999266" y="3937698"/>
                <a:ext cx="220549" cy="127281"/>
              </a:xfrm>
              <a:custGeom>
                <a:avLst/>
                <a:gdLst/>
                <a:ahLst/>
                <a:cxnLst/>
                <a:rect l="l" t="t" r="r" b="b"/>
                <a:pathLst>
                  <a:path w="220549" h="127281" extrusionOk="0">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4" name="Google Shape;124;p12"/>
              <p:cNvSpPr/>
              <p:nvPr/>
            </p:nvSpPr>
            <p:spPr>
              <a:xfrm>
                <a:off x="6129021" y="4012522"/>
                <a:ext cx="220524" cy="127237"/>
              </a:xfrm>
              <a:custGeom>
                <a:avLst/>
                <a:gdLst/>
                <a:ahLst/>
                <a:cxnLst/>
                <a:rect l="l" t="t" r="r" b="b"/>
                <a:pathLst>
                  <a:path w="220524" h="127237" extrusionOk="0">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5" name="Google Shape;125;p12"/>
              <p:cNvSpPr/>
              <p:nvPr/>
            </p:nvSpPr>
            <p:spPr>
              <a:xfrm>
                <a:off x="6258942" y="4087388"/>
                <a:ext cx="220563" cy="127300"/>
              </a:xfrm>
              <a:custGeom>
                <a:avLst/>
                <a:gdLst/>
                <a:ahLst/>
                <a:cxnLst/>
                <a:rect l="l" t="t" r="r" b="b"/>
                <a:pathLst>
                  <a:path w="220563" h="127300" extrusionOk="0">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6" name="Google Shape;126;p12"/>
              <p:cNvSpPr/>
              <p:nvPr/>
            </p:nvSpPr>
            <p:spPr>
              <a:xfrm>
                <a:off x="6388578" y="4161853"/>
                <a:ext cx="220563" cy="127285"/>
              </a:xfrm>
              <a:custGeom>
                <a:avLst/>
                <a:gdLst/>
                <a:ahLst/>
                <a:cxnLst/>
                <a:rect l="l" t="t" r="r" b="b"/>
                <a:pathLst>
                  <a:path w="220563" h="127285" extrusionOk="0">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7" name="Google Shape;127;p12"/>
              <p:cNvSpPr/>
              <p:nvPr/>
            </p:nvSpPr>
            <p:spPr>
              <a:xfrm>
                <a:off x="6518213" y="4237101"/>
                <a:ext cx="221039" cy="127370"/>
              </a:xfrm>
              <a:custGeom>
                <a:avLst/>
                <a:gdLst/>
                <a:ahLst/>
                <a:cxnLst/>
                <a:rect l="l" t="t" r="r" b="b"/>
                <a:pathLst>
                  <a:path w="221039" h="127370" extrusionOk="0">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8" name="Google Shape;128;p12"/>
              <p:cNvSpPr/>
              <p:nvPr/>
            </p:nvSpPr>
            <p:spPr>
              <a:xfrm>
                <a:off x="4864578" y="3282378"/>
                <a:ext cx="318480" cy="183800"/>
              </a:xfrm>
              <a:custGeom>
                <a:avLst/>
                <a:gdLst/>
                <a:ahLst/>
                <a:cxnLst/>
                <a:rect l="l" t="t" r="r" b="b"/>
                <a:pathLst>
                  <a:path w="318480" h="183800" extrusionOk="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29" name="Google Shape;129;p12"/>
              <p:cNvSpPr/>
              <p:nvPr/>
            </p:nvSpPr>
            <p:spPr>
              <a:xfrm>
                <a:off x="4902011" y="3449213"/>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0" name="Google Shape;130;p12"/>
              <p:cNvSpPr/>
              <p:nvPr/>
            </p:nvSpPr>
            <p:spPr>
              <a:xfrm>
                <a:off x="5031646" y="3523682"/>
                <a:ext cx="220524" cy="127281"/>
              </a:xfrm>
              <a:custGeom>
                <a:avLst/>
                <a:gdLst/>
                <a:ahLst/>
                <a:cxnLst/>
                <a:rect l="l" t="t" r="r" b="b"/>
                <a:pathLst>
                  <a:path w="220524" h="127281"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1" name="Google Shape;131;p12"/>
              <p:cNvSpPr/>
              <p:nvPr/>
            </p:nvSpPr>
            <p:spPr>
              <a:xfrm>
                <a:off x="5161066" y="3598894"/>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2" name="Google Shape;132;p12"/>
              <p:cNvSpPr/>
              <p:nvPr/>
            </p:nvSpPr>
            <p:spPr>
              <a:xfrm>
                <a:off x="5290892" y="3673717"/>
                <a:ext cx="220517" cy="127308"/>
              </a:xfrm>
              <a:custGeom>
                <a:avLst/>
                <a:gdLst/>
                <a:ahLst/>
                <a:cxnLst/>
                <a:rect l="l" t="t" r="r" b="b"/>
                <a:pathLst>
                  <a:path w="220517" h="127308"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3" name="Google Shape;133;p12"/>
              <p:cNvSpPr/>
              <p:nvPr/>
            </p:nvSpPr>
            <p:spPr>
              <a:xfrm>
                <a:off x="5420495" y="3748758"/>
                <a:ext cx="220334" cy="127131"/>
              </a:xfrm>
              <a:custGeom>
                <a:avLst/>
                <a:gdLst/>
                <a:ahLst/>
                <a:cxnLst/>
                <a:rect l="l" t="t" r="r" b="b"/>
                <a:pathLst>
                  <a:path w="220334" h="127131" extrusionOk="0">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4" name="Google Shape;134;p12"/>
              <p:cNvSpPr/>
              <p:nvPr/>
            </p:nvSpPr>
            <p:spPr>
              <a:xfrm>
                <a:off x="5550092" y="3823398"/>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5" name="Google Shape;135;p12"/>
              <p:cNvSpPr/>
              <p:nvPr/>
            </p:nvSpPr>
            <p:spPr>
              <a:xfrm>
                <a:off x="5679727" y="3898222"/>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6" name="Google Shape;136;p12"/>
              <p:cNvSpPr/>
              <p:nvPr/>
            </p:nvSpPr>
            <p:spPr>
              <a:xfrm>
                <a:off x="5809362" y="3973072"/>
                <a:ext cx="220524" cy="127281"/>
              </a:xfrm>
              <a:custGeom>
                <a:avLst/>
                <a:gdLst/>
                <a:ahLst/>
                <a:cxnLst/>
                <a:rect l="l" t="t" r="r" b="b"/>
                <a:pathLst>
                  <a:path w="220524" h="127281" extrusionOk="0">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7" name="Google Shape;137;p12"/>
              <p:cNvSpPr/>
              <p:nvPr/>
            </p:nvSpPr>
            <p:spPr>
              <a:xfrm>
                <a:off x="5938592" y="4047903"/>
                <a:ext cx="220517" cy="126979"/>
              </a:xfrm>
              <a:custGeom>
                <a:avLst/>
                <a:gdLst/>
                <a:ahLst/>
                <a:cxnLst/>
                <a:rect l="l" t="t" r="r" b="b"/>
                <a:pathLst>
                  <a:path w="220517" h="126979" extrusionOk="0">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8" name="Google Shape;138;p12"/>
              <p:cNvSpPr/>
              <p:nvPr/>
            </p:nvSpPr>
            <p:spPr>
              <a:xfrm>
                <a:off x="6068608" y="4122734"/>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39" name="Google Shape;139;p12"/>
              <p:cNvSpPr/>
              <p:nvPr/>
            </p:nvSpPr>
            <p:spPr>
              <a:xfrm>
                <a:off x="6198212" y="4197576"/>
                <a:ext cx="220524" cy="127281"/>
              </a:xfrm>
              <a:custGeom>
                <a:avLst/>
                <a:gdLst/>
                <a:ahLst/>
                <a:cxnLst/>
                <a:rect l="l" t="t" r="r" b="b"/>
                <a:pathLst>
                  <a:path w="220524" h="127281" extrusionOk="0">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0" name="Google Shape;140;p12"/>
              <p:cNvSpPr/>
              <p:nvPr/>
            </p:nvSpPr>
            <p:spPr>
              <a:xfrm>
                <a:off x="6327808" y="4272442"/>
                <a:ext cx="380989" cy="219907"/>
              </a:xfrm>
              <a:custGeom>
                <a:avLst/>
                <a:gdLst/>
                <a:ahLst/>
                <a:cxnLst/>
                <a:rect l="l" t="t" r="r" b="b"/>
                <a:pathLst>
                  <a:path w="380989" h="219907" extrusionOk="0">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1" name="Google Shape;141;p12"/>
              <p:cNvSpPr/>
              <p:nvPr/>
            </p:nvSpPr>
            <p:spPr>
              <a:xfrm>
                <a:off x="4739038" y="3355149"/>
                <a:ext cx="253901" cy="146525"/>
              </a:xfrm>
              <a:custGeom>
                <a:avLst/>
                <a:gdLst/>
                <a:ahLst/>
                <a:cxnLst/>
                <a:rect l="l" t="t" r="r" b="b"/>
                <a:pathLst>
                  <a:path w="253901" h="146525" extrusionOk="0">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2" name="Google Shape;142;p12"/>
              <p:cNvSpPr/>
              <p:nvPr/>
            </p:nvSpPr>
            <p:spPr>
              <a:xfrm>
                <a:off x="5246664" y="3087528"/>
                <a:ext cx="1926000" cy="1111651"/>
              </a:xfrm>
              <a:custGeom>
                <a:avLst/>
                <a:gdLst/>
                <a:ahLst/>
                <a:cxnLst/>
                <a:rect l="l" t="t" r="r" b="b"/>
                <a:pathLst>
                  <a:path w="1926000" h="1111651" extrusionOk="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3" name="Google Shape;143;p12"/>
              <p:cNvSpPr/>
              <p:nvPr/>
            </p:nvSpPr>
            <p:spPr>
              <a:xfrm>
                <a:off x="4501288" y="3792632"/>
                <a:ext cx="1451798" cy="838156"/>
              </a:xfrm>
              <a:custGeom>
                <a:avLst/>
                <a:gdLst/>
                <a:ahLst/>
                <a:cxnLst/>
                <a:rect l="l" t="t" r="r" b="b"/>
                <a:pathLst>
                  <a:path w="1451798" h="838156" extrusionOk="0">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4" name="Google Shape;144;p12"/>
              <p:cNvSpPr/>
              <p:nvPr/>
            </p:nvSpPr>
            <p:spPr>
              <a:xfrm>
                <a:off x="4502277" y="3802740"/>
                <a:ext cx="1449895" cy="828048"/>
              </a:xfrm>
              <a:custGeom>
                <a:avLst/>
                <a:gdLst/>
                <a:ahLst/>
                <a:cxnLst/>
                <a:rect l="l" t="t" r="r" b="b"/>
                <a:pathLst>
                  <a:path w="1449895" h="828048" extrusionOk="0">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5" name="Google Shape;145;p12"/>
              <p:cNvSpPr/>
              <p:nvPr/>
            </p:nvSpPr>
            <p:spPr>
              <a:xfrm>
                <a:off x="5378291" y="2993528"/>
                <a:ext cx="1867947" cy="1123828"/>
              </a:xfrm>
              <a:custGeom>
                <a:avLst/>
                <a:gdLst/>
                <a:ahLst/>
                <a:cxnLst/>
                <a:rect l="l" t="t" r="r" b="b"/>
                <a:pathLst>
                  <a:path w="1867947" h="1123828" extrusionOk="0">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6" name="Google Shape;146;p12"/>
              <p:cNvSpPr/>
              <p:nvPr/>
            </p:nvSpPr>
            <p:spPr>
              <a:xfrm>
                <a:off x="5482399" y="1596347"/>
                <a:ext cx="657230" cy="440903"/>
              </a:xfrm>
              <a:custGeom>
                <a:avLst/>
                <a:gdLst/>
                <a:ahLst/>
                <a:cxnLst/>
                <a:rect l="l" t="t" r="r" b="b"/>
                <a:pathLst>
                  <a:path w="657230" h="440903" extrusionOk="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7" name="Google Shape;147;p12"/>
              <p:cNvSpPr/>
              <p:nvPr/>
            </p:nvSpPr>
            <p:spPr>
              <a:xfrm>
                <a:off x="5485731" y="1725601"/>
                <a:ext cx="490070" cy="322282"/>
              </a:xfrm>
              <a:custGeom>
                <a:avLst/>
                <a:gdLst/>
                <a:ahLst/>
                <a:cxnLst/>
                <a:rect l="l" t="t" r="r" b="b"/>
                <a:pathLst>
                  <a:path w="490070" h="322282" extrusionOk="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8" name="Google Shape;148;p12"/>
              <p:cNvSpPr/>
              <p:nvPr/>
            </p:nvSpPr>
            <p:spPr>
              <a:xfrm>
                <a:off x="5485731" y="1809557"/>
                <a:ext cx="490070" cy="322194"/>
              </a:xfrm>
              <a:custGeom>
                <a:avLst/>
                <a:gdLst/>
                <a:ahLst/>
                <a:cxnLst/>
                <a:rect l="l" t="t" r="r" b="b"/>
                <a:pathLst>
                  <a:path w="490070" h="322194" extrusionOk="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49" name="Google Shape;149;p12"/>
              <p:cNvSpPr/>
              <p:nvPr/>
            </p:nvSpPr>
            <p:spPr>
              <a:xfrm>
                <a:off x="5485733" y="1893472"/>
                <a:ext cx="401289" cy="270998"/>
              </a:xfrm>
              <a:custGeom>
                <a:avLst/>
                <a:gdLst/>
                <a:ahLst/>
                <a:cxnLst/>
                <a:rect l="l" t="t" r="r" b="b"/>
                <a:pathLst>
                  <a:path w="401289" h="270998" extrusionOk="0">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0" name="Google Shape;150;p12"/>
              <p:cNvSpPr/>
              <p:nvPr/>
            </p:nvSpPr>
            <p:spPr>
              <a:xfrm>
                <a:off x="5482398" y="2477545"/>
                <a:ext cx="657231" cy="440923"/>
              </a:xfrm>
              <a:custGeom>
                <a:avLst/>
                <a:gdLst/>
                <a:ahLst/>
                <a:cxnLst/>
                <a:rect l="l" t="t" r="r" b="b"/>
                <a:pathLst>
                  <a:path w="657231" h="440923" extrusionOk="0">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1" name="Google Shape;151;p12"/>
              <p:cNvSpPr/>
              <p:nvPr/>
            </p:nvSpPr>
            <p:spPr>
              <a:xfrm>
                <a:off x="5485733" y="2606854"/>
                <a:ext cx="490068" cy="322274"/>
              </a:xfrm>
              <a:custGeom>
                <a:avLst/>
                <a:gdLst/>
                <a:ahLst/>
                <a:cxnLst/>
                <a:rect l="l" t="t" r="r" b="b"/>
                <a:pathLst>
                  <a:path w="490068" h="322274" extrusionOk="0">
                    <a:moveTo>
                      <a:pt x="480536" y="321130"/>
                    </a:moveTo>
                    <a:lnTo>
                      <a:pt x="9525" y="49096"/>
                    </a:lnTo>
                    <a:cubicBezTo>
                      <a:pt x="3572" y="44819"/>
                      <a:pt x="29" y="37952"/>
                      <a:pt x="0" y="30618"/>
                    </a:cubicBezTo>
                    <a:lnTo>
                      <a:pt x="0" y="8520"/>
                    </a:lnTo>
                    <a:cubicBezTo>
                      <a:pt x="0" y="1376"/>
                      <a:pt x="4286" y="-1958"/>
                      <a:pt x="9525" y="1185"/>
                    </a:cubicBezTo>
                    <a:lnTo>
                      <a:pt x="480536" y="273124"/>
                    </a:lnTo>
                    <a:cubicBezTo>
                      <a:pt x="486470" y="277420"/>
                      <a:pt x="490004" y="284278"/>
                      <a:pt x="490061" y="291603"/>
                    </a:cubicBezTo>
                    <a:lnTo>
                      <a:pt x="490061" y="313796"/>
                    </a:lnTo>
                    <a:cubicBezTo>
                      <a:pt x="490252" y="320940"/>
                      <a:pt x="486442" y="324178"/>
                      <a:pt x="480536" y="321130"/>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2" name="Google Shape;152;p12"/>
              <p:cNvSpPr/>
              <p:nvPr/>
            </p:nvSpPr>
            <p:spPr>
              <a:xfrm>
                <a:off x="5485733" y="2690770"/>
                <a:ext cx="490068" cy="322283"/>
              </a:xfrm>
              <a:custGeom>
                <a:avLst/>
                <a:gdLst/>
                <a:ahLst/>
                <a:cxnLst/>
                <a:rect l="l" t="t" r="r" b="b"/>
                <a:pathLst>
                  <a:path w="490068" h="322283" extrusionOk="0">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3" name="Google Shape;153;p12"/>
              <p:cNvSpPr/>
              <p:nvPr/>
            </p:nvSpPr>
            <p:spPr>
              <a:xfrm>
                <a:off x="5485733" y="2774725"/>
                <a:ext cx="401289" cy="271152"/>
              </a:xfrm>
              <a:custGeom>
                <a:avLst/>
                <a:gdLst/>
                <a:ahLst/>
                <a:cxnLst/>
                <a:rect l="l" t="t" r="r" b="b"/>
                <a:pathLst>
                  <a:path w="401289" h="271152" extrusionOk="0">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4" name="Google Shape;154;p12"/>
              <p:cNvSpPr/>
              <p:nvPr/>
            </p:nvSpPr>
            <p:spPr>
              <a:xfrm>
                <a:off x="6293929" y="2971606"/>
                <a:ext cx="893444" cy="828868"/>
              </a:xfrm>
              <a:custGeom>
                <a:avLst/>
                <a:gdLst/>
                <a:ahLst/>
                <a:cxnLst/>
                <a:rect l="l" t="t" r="r" b="b"/>
                <a:pathLst>
                  <a:path w="893444" h="828868" extrusionOk="0">
                    <a:moveTo>
                      <a:pt x="6858" y="55057"/>
                    </a:moveTo>
                    <a:cubicBezTo>
                      <a:pt x="6858" y="55057"/>
                      <a:pt x="77248" y="114113"/>
                      <a:pt x="178784" y="33436"/>
                    </a:cubicBezTo>
                    <a:cubicBezTo>
                      <a:pt x="251365" y="-26096"/>
                      <a:pt x="316230" y="7909"/>
                      <a:pt x="352330" y="28483"/>
                    </a:cubicBezTo>
                    <a:cubicBezTo>
                      <a:pt x="388430" y="49057"/>
                      <a:pt x="441007" y="61344"/>
                      <a:pt x="540068" y="240795"/>
                    </a:cubicBezTo>
                    <a:cubicBezTo>
                      <a:pt x="561489" y="276076"/>
                      <a:pt x="590845" y="305889"/>
                      <a:pt x="625793" y="327853"/>
                    </a:cubicBezTo>
                    <a:cubicBezTo>
                      <a:pt x="679228" y="358619"/>
                      <a:pt x="704850" y="343665"/>
                      <a:pt x="746855" y="280228"/>
                    </a:cubicBezTo>
                    <a:cubicBezTo>
                      <a:pt x="788861" y="216792"/>
                      <a:pt x="816293" y="146878"/>
                      <a:pt x="893445" y="192598"/>
                    </a:cubicBezTo>
                    <a:lnTo>
                      <a:pt x="893445" y="828868"/>
                    </a:lnTo>
                    <a:lnTo>
                      <a:pt x="0" y="313090"/>
                    </a:lnTo>
                    <a:lnTo>
                      <a:pt x="0" y="50867"/>
                    </a:lnTo>
                    <a:close/>
                  </a:path>
                </a:pathLst>
              </a:custGeom>
              <a:solidFill>
                <a:srgbClr val="F5F6F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5" name="Google Shape;155;p12"/>
              <p:cNvSpPr/>
              <p:nvPr/>
            </p:nvSpPr>
            <p:spPr>
              <a:xfrm>
                <a:off x="5485733" y="2024441"/>
                <a:ext cx="630461" cy="733619"/>
              </a:xfrm>
              <a:custGeom>
                <a:avLst/>
                <a:gdLst/>
                <a:ahLst/>
                <a:cxnLst/>
                <a:rect l="l" t="t" r="r" b="b"/>
                <a:pathLst>
                  <a:path w="630461" h="733619" extrusionOk="0">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6" name="Google Shape;156;p12"/>
              <p:cNvSpPr/>
              <p:nvPr/>
            </p:nvSpPr>
            <p:spPr>
              <a:xfrm>
                <a:off x="6293834" y="3011804"/>
                <a:ext cx="893445" cy="788955"/>
              </a:xfrm>
              <a:custGeom>
                <a:avLst/>
                <a:gdLst/>
                <a:ahLst/>
                <a:cxnLst/>
                <a:rect l="l" t="t" r="r" b="b"/>
                <a:pathLst>
                  <a:path w="893445" h="788955" extrusionOk="0">
                    <a:moveTo>
                      <a:pt x="0" y="0"/>
                    </a:moveTo>
                    <a:lnTo>
                      <a:pt x="0" y="273177"/>
                    </a:lnTo>
                    <a:lnTo>
                      <a:pt x="893445" y="788956"/>
                    </a:lnTo>
                    <a:lnTo>
                      <a:pt x="893445" y="152591"/>
                    </a:lnTo>
                  </a:path>
                </a:pathLst>
              </a:custGeom>
              <a:noFill/>
              <a:ln w="9525" cap="flat" cmpd="sng">
                <a:solidFill>
                  <a:srgbClr val="E9EAF2"/>
                </a:solidFill>
                <a:prstDash val="solid"/>
                <a:miter lim="8000"/>
                <a:headEnd type="none" w="sm" len="sm"/>
                <a:tailEnd type="none" w="sm" len="sm"/>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7" name="Google Shape;157;p12"/>
              <p:cNvSpPr/>
              <p:nvPr/>
            </p:nvSpPr>
            <p:spPr>
              <a:xfrm>
                <a:off x="6645021" y="3003137"/>
                <a:ext cx="9525" cy="483869"/>
              </a:xfrm>
              <a:custGeom>
                <a:avLst/>
                <a:gdLst/>
                <a:ahLst/>
                <a:cxnLst/>
                <a:rect l="l" t="t" r="r" b="b"/>
                <a:pathLst>
                  <a:path w="9525" h="483869" extrusionOk="0">
                    <a:moveTo>
                      <a:pt x="0" y="0"/>
                    </a:moveTo>
                    <a:lnTo>
                      <a:pt x="0" y="483870"/>
                    </a:lnTo>
                  </a:path>
                </a:pathLst>
              </a:custGeom>
              <a:noFill/>
              <a:ln w="9525" cap="flat" cmpd="sng">
                <a:solidFill>
                  <a:srgbClr val="E9EAF2"/>
                </a:solidFill>
                <a:prstDash val="solid"/>
                <a:miter lim="8000"/>
                <a:headEnd type="none" w="sm" len="sm"/>
                <a:tailEnd type="none" w="sm" len="sm"/>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8" name="Google Shape;158;p12"/>
              <p:cNvSpPr/>
              <p:nvPr/>
            </p:nvSpPr>
            <p:spPr>
              <a:xfrm>
                <a:off x="6918293" y="3309175"/>
                <a:ext cx="9525" cy="335661"/>
              </a:xfrm>
              <a:custGeom>
                <a:avLst/>
                <a:gdLst/>
                <a:ahLst/>
                <a:cxnLst/>
                <a:rect l="l" t="t" r="r" b="b"/>
                <a:pathLst>
                  <a:path w="9525" h="335661" extrusionOk="0">
                    <a:moveTo>
                      <a:pt x="0" y="0"/>
                    </a:moveTo>
                    <a:lnTo>
                      <a:pt x="0" y="335661"/>
                    </a:lnTo>
                  </a:path>
                </a:pathLst>
              </a:custGeom>
              <a:noFill/>
              <a:ln w="9525" cap="flat" cmpd="sng">
                <a:solidFill>
                  <a:srgbClr val="E9EAF2"/>
                </a:solidFill>
                <a:prstDash val="solid"/>
                <a:miter lim="8000"/>
                <a:headEnd type="none" w="sm" len="sm"/>
                <a:tailEnd type="none" w="sm" len="sm"/>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59" name="Google Shape;159;p12"/>
              <p:cNvSpPr/>
              <p:nvPr/>
            </p:nvSpPr>
            <p:spPr>
              <a:xfrm>
                <a:off x="6293834" y="2971929"/>
                <a:ext cx="893349" cy="341800"/>
              </a:xfrm>
              <a:custGeom>
                <a:avLst/>
                <a:gdLst/>
                <a:ahLst/>
                <a:cxnLst/>
                <a:rect l="l" t="t" r="r" b="b"/>
                <a:pathLst>
                  <a:path w="893349" h="341800" extrusionOk="0">
                    <a:moveTo>
                      <a:pt x="0" y="50543"/>
                    </a:moveTo>
                    <a:cubicBezTo>
                      <a:pt x="158496" y="148841"/>
                      <a:pt x="180975" y="-73282"/>
                      <a:pt x="353663" y="26350"/>
                    </a:cubicBezTo>
                    <a:cubicBezTo>
                      <a:pt x="526352" y="125981"/>
                      <a:pt x="502539" y="255997"/>
                      <a:pt x="629888" y="329626"/>
                    </a:cubicBezTo>
                    <a:cubicBezTo>
                      <a:pt x="757238" y="403254"/>
                      <a:pt x="760381" y="115694"/>
                      <a:pt x="893350" y="192466"/>
                    </a:cubicBezTo>
                  </a:path>
                </a:pathLst>
              </a:custGeom>
              <a:noFill/>
              <a:ln w="10375" cap="flat" cmpd="sng">
                <a:solidFill>
                  <a:srgbClr val="E9EAF2"/>
                </a:solidFill>
                <a:prstDash val="solid"/>
                <a:miter lim="8000"/>
                <a:headEnd type="none" w="sm" len="sm"/>
                <a:tailEnd type="none" w="sm" len="sm"/>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0" name="Google Shape;160;p12"/>
              <p:cNvSpPr/>
              <p:nvPr/>
            </p:nvSpPr>
            <p:spPr>
              <a:xfrm rot="-1801764">
                <a:off x="6627823" y="2973379"/>
                <a:ext cx="34449" cy="59573"/>
              </a:xfrm>
              <a:custGeom>
                <a:avLst/>
                <a:gdLst/>
                <a:ahLst/>
                <a:cxnLst/>
                <a:rect l="l" t="t" r="r" b="b"/>
                <a:pathLst>
                  <a:path w="34480" h="59626" extrusionOk="0">
                    <a:moveTo>
                      <a:pt x="34481" y="29813"/>
                    </a:moveTo>
                    <a:cubicBezTo>
                      <a:pt x="34481" y="46279"/>
                      <a:pt x="26762" y="59626"/>
                      <a:pt x="17240" y="59626"/>
                    </a:cubicBezTo>
                    <a:cubicBezTo>
                      <a:pt x="7719" y="59626"/>
                      <a:pt x="0" y="46279"/>
                      <a:pt x="0" y="29813"/>
                    </a:cubicBezTo>
                    <a:cubicBezTo>
                      <a:pt x="0" y="13348"/>
                      <a:pt x="7719" y="0"/>
                      <a:pt x="17240" y="0"/>
                    </a:cubicBezTo>
                    <a:cubicBezTo>
                      <a:pt x="26762" y="0"/>
                      <a:pt x="34481" y="13348"/>
                      <a:pt x="34481" y="29813"/>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1" name="Google Shape;161;p12"/>
              <p:cNvSpPr/>
              <p:nvPr/>
            </p:nvSpPr>
            <p:spPr>
              <a:xfrm rot="-1790023">
                <a:off x="7183546" y="3143044"/>
                <a:ext cx="34600" cy="59833"/>
              </a:xfrm>
              <a:custGeom>
                <a:avLst/>
                <a:gdLst/>
                <a:ahLst/>
                <a:cxnLst/>
                <a:rect l="l" t="t" r="r" b="b"/>
                <a:pathLst>
                  <a:path w="34599" h="59831" extrusionOk="0">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2" name="Google Shape;162;p12"/>
              <p:cNvSpPr/>
              <p:nvPr/>
            </p:nvSpPr>
            <p:spPr>
              <a:xfrm rot="-1790023">
                <a:off x="6913571" y="3282356"/>
                <a:ext cx="34600" cy="59833"/>
              </a:xfrm>
              <a:custGeom>
                <a:avLst/>
                <a:gdLst/>
                <a:ahLst/>
                <a:cxnLst/>
                <a:rect l="l" t="t" r="r" b="b"/>
                <a:pathLst>
                  <a:path w="34599" h="59831" extrusionOk="0">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3" name="Google Shape;163;p12"/>
              <p:cNvSpPr/>
              <p:nvPr/>
            </p:nvSpPr>
            <p:spPr>
              <a:xfrm rot="-1790023">
                <a:off x="6286614" y="3000522"/>
                <a:ext cx="34600" cy="59833"/>
              </a:xfrm>
              <a:custGeom>
                <a:avLst/>
                <a:gdLst/>
                <a:ahLst/>
                <a:cxnLst/>
                <a:rect l="l" t="t" r="r" b="b"/>
                <a:pathLst>
                  <a:path w="34599" h="59831" extrusionOk="0">
                    <a:moveTo>
                      <a:pt x="34600" y="29917"/>
                    </a:moveTo>
                    <a:cubicBezTo>
                      <a:pt x="34600" y="46439"/>
                      <a:pt x="26855" y="59833"/>
                      <a:pt x="17301" y="59833"/>
                    </a:cubicBezTo>
                    <a:cubicBezTo>
                      <a:pt x="7746" y="59833"/>
                      <a:pt x="1" y="46439"/>
                      <a:pt x="1" y="29917"/>
                    </a:cubicBezTo>
                    <a:cubicBezTo>
                      <a:pt x="1" y="13395"/>
                      <a:pt x="7746" y="1"/>
                      <a:pt x="17301" y="1"/>
                    </a:cubicBezTo>
                    <a:cubicBezTo>
                      <a:pt x="26855" y="1"/>
                      <a:pt x="34600" y="13395"/>
                      <a:pt x="34600" y="29917"/>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4" name="Google Shape;164;p12"/>
              <p:cNvSpPr/>
              <p:nvPr/>
            </p:nvSpPr>
            <p:spPr>
              <a:xfrm>
                <a:off x="6272974" y="2328193"/>
                <a:ext cx="55632" cy="226128"/>
              </a:xfrm>
              <a:custGeom>
                <a:avLst/>
                <a:gdLst/>
                <a:ahLst/>
                <a:cxnLst/>
                <a:rect l="l" t="t" r="r" b="b"/>
                <a:pathLst>
                  <a:path w="55632" h="226128" extrusionOk="0">
                    <a:moveTo>
                      <a:pt x="46101" y="224982"/>
                    </a:moveTo>
                    <a:lnTo>
                      <a:pt x="9525" y="203837"/>
                    </a:lnTo>
                    <a:cubicBezTo>
                      <a:pt x="3610" y="199532"/>
                      <a:pt x="76" y="192674"/>
                      <a:pt x="0" y="185358"/>
                    </a:cubicBezTo>
                    <a:lnTo>
                      <a:pt x="0" y="8479"/>
                    </a:lnTo>
                    <a:cubicBezTo>
                      <a:pt x="0" y="1335"/>
                      <a:pt x="4382" y="-1903"/>
                      <a:pt x="9525" y="1145"/>
                    </a:cubicBezTo>
                    <a:lnTo>
                      <a:pt x="46101" y="22290"/>
                    </a:lnTo>
                    <a:cubicBezTo>
                      <a:pt x="52007" y="26605"/>
                      <a:pt x="55541" y="33454"/>
                      <a:pt x="55626" y="40769"/>
                    </a:cubicBezTo>
                    <a:lnTo>
                      <a:pt x="55626" y="217743"/>
                    </a:lnTo>
                    <a:cubicBezTo>
                      <a:pt x="55817" y="224506"/>
                      <a:pt x="51626" y="228126"/>
                      <a:pt x="46101" y="224982"/>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5" name="Google Shape;165;p12"/>
              <p:cNvSpPr/>
              <p:nvPr/>
            </p:nvSpPr>
            <p:spPr>
              <a:xfrm>
                <a:off x="6357270" y="2193891"/>
                <a:ext cx="55722" cy="409197"/>
              </a:xfrm>
              <a:custGeom>
                <a:avLst/>
                <a:gdLst/>
                <a:ahLst/>
                <a:cxnLst/>
                <a:rect l="l" t="t" r="r" b="b"/>
                <a:pathLst>
                  <a:path w="55722" h="409197" extrusionOk="0">
                    <a:moveTo>
                      <a:pt x="46196" y="408053"/>
                    </a:moveTo>
                    <a:lnTo>
                      <a:pt x="9525" y="387384"/>
                    </a:lnTo>
                    <a:cubicBezTo>
                      <a:pt x="3620" y="383031"/>
                      <a:pt x="86" y="376154"/>
                      <a:pt x="0" y="368810"/>
                    </a:cubicBezTo>
                    <a:lnTo>
                      <a:pt x="0" y="8479"/>
                    </a:lnTo>
                    <a:cubicBezTo>
                      <a:pt x="0" y="1335"/>
                      <a:pt x="4382" y="-1903"/>
                      <a:pt x="9525" y="1145"/>
                    </a:cubicBezTo>
                    <a:lnTo>
                      <a:pt x="46196" y="22290"/>
                    </a:lnTo>
                    <a:cubicBezTo>
                      <a:pt x="52254" y="26739"/>
                      <a:pt x="55797" y="33825"/>
                      <a:pt x="55721" y="41340"/>
                    </a:cubicBezTo>
                    <a:lnTo>
                      <a:pt x="55721" y="400719"/>
                    </a:lnTo>
                    <a:cubicBezTo>
                      <a:pt x="55817" y="407862"/>
                      <a:pt x="51530" y="411101"/>
                      <a:pt x="46196" y="408053"/>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6" name="Google Shape;166;p12"/>
              <p:cNvSpPr/>
              <p:nvPr/>
            </p:nvSpPr>
            <p:spPr>
              <a:xfrm>
                <a:off x="6526149" y="2326193"/>
                <a:ext cx="55625" cy="374240"/>
              </a:xfrm>
              <a:custGeom>
                <a:avLst/>
                <a:gdLst/>
                <a:ahLst/>
                <a:cxnLst/>
                <a:rect l="l" t="t" r="r" b="b"/>
                <a:pathLst>
                  <a:path w="55625" h="374240" extrusionOk="0">
                    <a:moveTo>
                      <a:pt x="46101" y="373096"/>
                    </a:moveTo>
                    <a:lnTo>
                      <a:pt x="9525" y="351951"/>
                    </a:lnTo>
                    <a:cubicBezTo>
                      <a:pt x="3591" y="347617"/>
                      <a:pt x="57" y="340730"/>
                      <a:pt x="0" y="333377"/>
                    </a:cubicBezTo>
                    <a:lnTo>
                      <a:pt x="0" y="8479"/>
                    </a:lnTo>
                    <a:cubicBezTo>
                      <a:pt x="0" y="1335"/>
                      <a:pt x="4286" y="-1903"/>
                      <a:pt x="9525" y="1145"/>
                    </a:cubicBezTo>
                    <a:lnTo>
                      <a:pt x="46101" y="22290"/>
                    </a:lnTo>
                    <a:cubicBezTo>
                      <a:pt x="52006" y="26643"/>
                      <a:pt x="55540" y="33520"/>
                      <a:pt x="55626" y="40864"/>
                    </a:cubicBezTo>
                    <a:lnTo>
                      <a:pt x="55626" y="365762"/>
                    </a:lnTo>
                    <a:cubicBezTo>
                      <a:pt x="55626" y="372906"/>
                      <a:pt x="51245" y="376144"/>
                      <a:pt x="46101" y="373096"/>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7" name="Google Shape;167;p12"/>
              <p:cNvSpPr/>
              <p:nvPr/>
            </p:nvSpPr>
            <p:spPr>
              <a:xfrm>
                <a:off x="6610350" y="2430587"/>
                <a:ext cx="55627" cy="318519"/>
              </a:xfrm>
              <a:custGeom>
                <a:avLst/>
                <a:gdLst/>
                <a:ahLst/>
                <a:cxnLst/>
                <a:rect l="l" t="t" r="r" b="b"/>
                <a:pathLst>
                  <a:path w="55627" h="318519" extrusionOk="0">
                    <a:moveTo>
                      <a:pt x="46006" y="317375"/>
                    </a:moveTo>
                    <a:lnTo>
                      <a:pt x="9525" y="296229"/>
                    </a:lnTo>
                    <a:cubicBezTo>
                      <a:pt x="3620" y="291915"/>
                      <a:pt x="86" y="285066"/>
                      <a:pt x="0" y="277751"/>
                    </a:cubicBezTo>
                    <a:lnTo>
                      <a:pt x="0" y="8479"/>
                    </a:lnTo>
                    <a:cubicBezTo>
                      <a:pt x="0" y="1335"/>
                      <a:pt x="4381" y="-1903"/>
                      <a:pt x="9525" y="1145"/>
                    </a:cubicBezTo>
                    <a:lnTo>
                      <a:pt x="46101" y="22290"/>
                    </a:lnTo>
                    <a:cubicBezTo>
                      <a:pt x="52035" y="26624"/>
                      <a:pt x="55569" y="33511"/>
                      <a:pt x="55626" y="40864"/>
                    </a:cubicBezTo>
                    <a:lnTo>
                      <a:pt x="55626" y="310041"/>
                    </a:lnTo>
                    <a:cubicBezTo>
                      <a:pt x="55721" y="317184"/>
                      <a:pt x="51435" y="320423"/>
                      <a:pt x="46006" y="317375"/>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8" name="Google Shape;168;p12"/>
              <p:cNvSpPr/>
              <p:nvPr/>
            </p:nvSpPr>
            <p:spPr>
              <a:xfrm>
                <a:off x="6778179" y="2662902"/>
                <a:ext cx="55632" cy="183161"/>
              </a:xfrm>
              <a:custGeom>
                <a:avLst/>
                <a:gdLst/>
                <a:ahLst/>
                <a:cxnLst/>
                <a:rect l="l" t="t" r="r" b="b"/>
                <a:pathLst>
                  <a:path w="55632" h="183161" extrusionOk="0">
                    <a:moveTo>
                      <a:pt x="46102" y="182025"/>
                    </a:moveTo>
                    <a:lnTo>
                      <a:pt x="9526" y="160879"/>
                    </a:lnTo>
                    <a:cubicBezTo>
                      <a:pt x="3477" y="156421"/>
                      <a:pt x="-56" y="149335"/>
                      <a:pt x="1" y="141829"/>
                    </a:cubicBezTo>
                    <a:lnTo>
                      <a:pt x="1" y="8479"/>
                    </a:lnTo>
                    <a:cubicBezTo>
                      <a:pt x="1" y="1335"/>
                      <a:pt x="4382" y="-1903"/>
                      <a:pt x="9526" y="1145"/>
                    </a:cubicBezTo>
                    <a:lnTo>
                      <a:pt x="46102" y="22290"/>
                    </a:lnTo>
                    <a:cubicBezTo>
                      <a:pt x="52036" y="26624"/>
                      <a:pt x="55570" y="33511"/>
                      <a:pt x="55627" y="40864"/>
                    </a:cubicBezTo>
                    <a:lnTo>
                      <a:pt x="55627" y="174214"/>
                    </a:lnTo>
                    <a:cubicBezTo>
                      <a:pt x="55817" y="181834"/>
                      <a:pt x="51245" y="185073"/>
                      <a:pt x="46102" y="182025"/>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69" name="Google Shape;169;p12"/>
              <p:cNvSpPr/>
              <p:nvPr/>
            </p:nvSpPr>
            <p:spPr>
              <a:xfrm>
                <a:off x="6862476" y="2392923"/>
                <a:ext cx="55722" cy="501818"/>
              </a:xfrm>
              <a:custGeom>
                <a:avLst/>
                <a:gdLst/>
                <a:ahLst/>
                <a:cxnLst/>
                <a:rect l="l" t="t" r="r" b="b"/>
                <a:pathLst>
                  <a:path w="55722" h="501818" extrusionOk="0">
                    <a:moveTo>
                      <a:pt x="46196" y="500676"/>
                    </a:moveTo>
                    <a:lnTo>
                      <a:pt x="9525" y="479531"/>
                    </a:lnTo>
                    <a:cubicBezTo>
                      <a:pt x="3620" y="475178"/>
                      <a:pt x="86" y="468301"/>
                      <a:pt x="0" y="460957"/>
                    </a:cubicBezTo>
                    <a:lnTo>
                      <a:pt x="0" y="8520"/>
                    </a:lnTo>
                    <a:cubicBezTo>
                      <a:pt x="0" y="1376"/>
                      <a:pt x="4381" y="-1958"/>
                      <a:pt x="9525" y="1185"/>
                    </a:cubicBezTo>
                    <a:lnTo>
                      <a:pt x="46196" y="22331"/>
                    </a:lnTo>
                    <a:cubicBezTo>
                      <a:pt x="52130" y="26627"/>
                      <a:pt x="55664" y="33485"/>
                      <a:pt x="55721" y="40809"/>
                    </a:cubicBezTo>
                    <a:lnTo>
                      <a:pt x="55721" y="493152"/>
                    </a:lnTo>
                    <a:cubicBezTo>
                      <a:pt x="55816" y="500486"/>
                      <a:pt x="51530" y="503724"/>
                      <a:pt x="46196" y="500676"/>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0" name="Google Shape;170;p12"/>
              <p:cNvSpPr/>
              <p:nvPr/>
            </p:nvSpPr>
            <p:spPr>
              <a:xfrm>
                <a:off x="7068216" y="2830406"/>
                <a:ext cx="55722" cy="183106"/>
              </a:xfrm>
              <a:custGeom>
                <a:avLst/>
                <a:gdLst/>
                <a:ahLst/>
                <a:cxnLst/>
                <a:rect l="l" t="t" r="r" b="b"/>
                <a:pathLst>
                  <a:path w="55722" h="183106" extrusionOk="0">
                    <a:moveTo>
                      <a:pt x="46196" y="181970"/>
                    </a:moveTo>
                    <a:lnTo>
                      <a:pt x="9525" y="160443"/>
                    </a:lnTo>
                    <a:cubicBezTo>
                      <a:pt x="3620" y="156090"/>
                      <a:pt x="86" y="149213"/>
                      <a:pt x="0" y="141870"/>
                    </a:cubicBezTo>
                    <a:lnTo>
                      <a:pt x="0" y="8520"/>
                    </a:lnTo>
                    <a:cubicBezTo>
                      <a:pt x="0" y="1376"/>
                      <a:pt x="4381" y="-1958"/>
                      <a:pt x="9525" y="1185"/>
                    </a:cubicBezTo>
                    <a:lnTo>
                      <a:pt x="46196" y="22331"/>
                    </a:lnTo>
                    <a:cubicBezTo>
                      <a:pt x="52130" y="26627"/>
                      <a:pt x="55664" y="33485"/>
                      <a:pt x="55721" y="40809"/>
                    </a:cubicBezTo>
                    <a:lnTo>
                      <a:pt x="55721" y="174159"/>
                    </a:lnTo>
                    <a:cubicBezTo>
                      <a:pt x="55816" y="181779"/>
                      <a:pt x="51530" y="185018"/>
                      <a:pt x="46196" y="181970"/>
                    </a:cubicBez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1" name="Google Shape;171;p12"/>
              <p:cNvSpPr/>
              <p:nvPr/>
            </p:nvSpPr>
            <p:spPr>
              <a:xfrm>
                <a:off x="7152513" y="2836026"/>
                <a:ext cx="55727" cy="226167"/>
              </a:xfrm>
              <a:custGeom>
                <a:avLst/>
                <a:gdLst/>
                <a:ahLst/>
                <a:cxnLst/>
                <a:rect l="l" t="t" r="r" b="b"/>
                <a:pathLst>
                  <a:path w="55727" h="226167" extrusionOk="0">
                    <a:moveTo>
                      <a:pt x="46196" y="225023"/>
                    </a:moveTo>
                    <a:lnTo>
                      <a:pt x="9525" y="203877"/>
                    </a:lnTo>
                    <a:cubicBezTo>
                      <a:pt x="3591" y="199582"/>
                      <a:pt x="57" y="192724"/>
                      <a:pt x="0" y="185399"/>
                    </a:cubicBezTo>
                    <a:lnTo>
                      <a:pt x="0" y="8520"/>
                    </a:lnTo>
                    <a:cubicBezTo>
                      <a:pt x="0" y="1376"/>
                      <a:pt x="4286" y="-1958"/>
                      <a:pt x="9525" y="1185"/>
                    </a:cubicBezTo>
                    <a:lnTo>
                      <a:pt x="46196" y="22331"/>
                    </a:lnTo>
                    <a:cubicBezTo>
                      <a:pt x="52111" y="26636"/>
                      <a:pt x="55645" y="33494"/>
                      <a:pt x="55721" y="40809"/>
                    </a:cubicBezTo>
                    <a:lnTo>
                      <a:pt x="55721" y="217689"/>
                    </a:lnTo>
                    <a:cubicBezTo>
                      <a:pt x="55912" y="224832"/>
                      <a:pt x="51530" y="228071"/>
                      <a:pt x="46196" y="225023"/>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sp>
          <p:nvSpPr>
            <p:cNvPr id="172" name="Google Shape;172;p12"/>
            <p:cNvSpPr/>
            <p:nvPr/>
          </p:nvSpPr>
          <p:spPr>
            <a:xfrm>
              <a:off x="6986665" y="3342725"/>
              <a:ext cx="1789199" cy="1033007"/>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3" name="Google Shape;173;p12"/>
            <p:cNvSpPr/>
            <p:nvPr/>
          </p:nvSpPr>
          <p:spPr>
            <a:xfrm>
              <a:off x="7014156" y="3327342"/>
              <a:ext cx="1789199" cy="1033007"/>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4" name="Google Shape;174;p12"/>
            <p:cNvSpPr/>
            <p:nvPr/>
          </p:nvSpPr>
          <p:spPr>
            <a:xfrm>
              <a:off x="7014156" y="3298709"/>
              <a:ext cx="1789199" cy="1033007"/>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5" name="Google Shape;175;p12"/>
            <p:cNvSpPr/>
            <p:nvPr/>
          </p:nvSpPr>
          <p:spPr>
            <a:xfrm>
              <a:off x="7976493" y="3396565"/>
              <a:ext cx="664277" cy="383503"/>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6" name="Google Shape;176;p12"/>
            <p:cNvSpPr/>
            <p:nvPr/>
          </p:nvSpPr>
          <p:spPr>
            <a:xfrm>
              <a:off x="7912754" y="3450709"/>
              <a:ext cx="634273" cy="366217"/>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7" name="Google Shape;177;p12"/>
            <p:cNvSpPr/>
            <p:nvPr/>
          </p:nvSpPr>
          <p:spPr>
            <a:xfrm>
              <a:off x="7863331" y="3479190"/>
              <a:ext cx="634273" cy="36621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8" name="Google Shape;178;p12"/>
            <p:cNvSpPr/>
            <p:nvPr/>
          </p:nvSpPr>
          <p:spPr>
            <a:xfrm>
              <a:off x="7813984" y="3507747"/>
              <a:ext cx="634273" cy="36621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79" name="Google Shape;179;p12"/>
            <p:cNvSpPr/>
            <p:nvPr/>
          </p:nvSpPr>
          <p:spPr>
            <a:xfrm>
              <a:off x="7451727" y="3699575"/>
              <a:ext cx="664201" cy="38350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0" name="Google Shape;180;p12"/>
            <p:cNvSpPr/>
            <p:nvPr/>
          </p:nvSpPr>
          <p:spPr>
            <a:xfrm>
              <a:off x="7387988" y="3753643"/>
              <a:ext cx="592922" cy="342381"/>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1" name="Google Shape;181;p12"/>
            <p:cNvSpPr/>
            <p:nvPr/>
          </p:nvSpPr>
          <p:spPr>
            <a:xfrm>
              <a:off x="7338565" y="3782200"/>
              <a:ext cx="581727" cy="33583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2" name="Google Shape;182;p12"/>
            <p:cNvSpPr/>
            <p:nvPr/>
          </p:nvSpPr>
          <p:spPr>
            <a:xfrm>
              <a:off x="7289218" y="3810681"/>
              <a:ext cx="496361" cy="286637"/>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3" name="Google Shape;183;p12"/>
            <p:cNvSpPr/>
            <p:nvPr/>
          </p:nvSpPr>
          <p:spPr>
            <a:xfrm>
              <a:off x="7582329" y="3561435"/>
              <a:ext cx="337202" cy="194645"/>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4" name="Google Shape;184;p12"/>
            <p:cNvSpPr/>
            <p:nvPr/>
          </p:nvSpPr>
          <p:spPr>
            <a:xfrm>
              <a:off x="7800200" y="3687162"/>
              <a:ext cx="337202" cy="194721"/>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5" name="Google Shape;185;p12"/>
            <p:cNvSpPr/>
            <p:nvPr/>
          </p:nvSpPr>
          <p:spPr>
            <a:xfrm>
              <a:off x="8018073" y="3812966"/>
              <a:ext cx="337202" cy="194721"/>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6" name="Google Shape;186;p12"/>
            <p:cNvSpPr/>
            <p:nvPr/>
          </p:nvSpPr>
          <p:spPr>
            <a:xfrm>
              <a:off x="6687910" y="670084"/>
              <a:ext cx="163899" cy="239625"/>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7" name="Google Shape;187;p12"/>
            <p:cNvSpPr/>
            <p:nvPr/>
          </p:nvSpPr>
          <p:spPr>
            <a:xfrm>
              <a:off x="6700339" y="668001"/>
              <a:ext cx="78506" cy="96744"/>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8" name="Google Shape;188;p12"/>
            <p:cNvSpPr/>
            <p:nvPr/>
          </p:nvSpPr>
          <p:spPr>
            <a:xfrm>
              <a:off x="6715688" y="773039"/>
              <a:ext cx="96838" cy="108380"/>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89" name="Google Shape;189;p12"/>
            <p:cNvSpPr/>
            <p:nvPr/>
          </p:nvSpPr>
          <p:spPr>
            <a:xfrm>
              <a:off x="6550295" y="816287"/>
              <a:ext cx="182749" cy="260151"/>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0" name="Google Shape;190;p12"/>
            <p:cNvSpPr/>
            <p:nvPr/>
          </p:nvSpPr>
          <p:spPr>
            <a:xfrm>
              <a:off x="6687493" y="808527"/>
              <a:ext cx="141166" cy="186207"/>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1" name="Google Shape;191;p12"/>
            <p:cNvSpPr/>
            <p:nvPr/>
          </p:nvSpPr>
          <p:spPr>
            <a:xfrm>
              <a:off x="6712641" y="675415"/>
              <a:ext cx="103849" cy="127932"/>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2" name="Google Shape;192;p12"/>
            <p:cNvSpPr/>
            <p:nvPr/>
          </p:nvSpPr>
          <p:spPr>
            <a:xfrm>
              <a:off x="6716857" y="674913"/>
              <a:ext cx="104260" cy="98126"/>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3" name="Google Shape;193;p12"/>
            <p:cNvSpPr/>
            <p:nvPr/>
          </p:nvSpPr>
          <p:spPr>
            <a:xfrm>
              <a:off x="6591681" y="1319278"/>
              <a:ext cx="81988" cy="62539"/>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4" name="Google Shape;194;p12"/>
            <p:cNvSpPr/>
            <p:nvPr/>
          </p:nvSpPr>
          <p:spPr>
            <a:xfrm>
              <a:off x="6592043" y="1339232"/>
              <a:ext cx="81616" cy="42611"/>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5" name="Google Shape;195;p12"/>
            <p:cNvSpPr/>
            <p:nvPr/>
          </p:nvSpPr>
          <p:spPr>
            <a:xfrm>
              <a:off x="6550653" y="1292322"/>
              <a:ext cx="75049" cy="58139"/>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6" name="Google Shape;196;p12"/>
            <p:cNvSpPr/>
            <p:nvPr/>
          </p:nvSpPr>
          <p:spPr>
            <a:xfrm>
              <a:off x="6550998" y="1311512"/>
              <a:ext cx="74752" cy="39022"/>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7" name="Google Shape;197;p12"/>
            <p:cNvSpPr/>
            <p:nvPr/>
          </p:nvSpPr>
          <p:spPr>
            <a:xfrm>
              <a:off x="6578488" y="992358"/>
              <a:ext cx="178709" cy="30823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8" name="Google Shape;198;p12"/>
            <p:cNvSpPr/>
            <p:nvPr/>
          </p:nvSpPr>
          <p:spPr>
            <a:xfrm>
              <a:off x="6627226" y="992967"/>
              <a:ext cx="177917" cy="333745"/>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199" name="Google Shape;199;p12"/>
            <p:cNvSpPr/>
            <p:nvPr/>
          </p:nvSpPr>
          <p:spPr>
            <a:xfrm>
              <a:off x="6560953" y="971949"/>
              <a:ext cx="266059" cy="244904"/>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E2616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0" name="Google Shape;200;p12"/>
            <p:cNvSpPr/>
            <p:nvPr/>
          </p:nvSpPr>
          <p:spPr>
            <a:xfrm>
              <a:off x="6774876" y="827227"/>
              <a:ext cx="92463" cy="32416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1" name="Google Shape;201;p12"/>
            <p:cNvSpPr/>
            <p:nvPr/>
          </p:nvSpPr>
          <p:spPr>
            <a:xfrm>
              <a:off x="6792998" y="823141"/>
              <a:ext cx="55907" cy="71103"/>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2" name="Google Shape;202;p12"/>
            <p:cNvSpPr/>
            <p:nvPr/>
          </p:nvSpPr>
          <p:spPr>
            <a:xfrm>
              <a:off x="6683350" y="808424"/>
              <a:ext cx="47823" cy="5021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nvGrpSpPr>
            <p:cNvPr id="203" name="Google Shape;203;p12"/>
            <p:cNvGrpSpPr/>
            <p:nvPr/>
          </p:nvGrpSpPr>
          <p:grpSpPr>
            <a:xfrm flipH="1">
              <a:off x="5678143" y="1227582"/>
              <a:ext cx="345795" cy="1043508"/>
              <a:chOff x="5678143" y="1151382"/>
              <a:chExt cx="345795" cy="1043508"/>
            </a:xfrm>
          </p:grpSpPr>
          <p:sp>
            <p:nvSpPr>
              <p:cNvPr id="204" name="Google Shape;204;p12"/>
              <p:cNvSpPr/>
              <p:nvPr/>
            </p:nvSpPr>
            <p:spPr>
              <a:xfrm>
                <a:off x="5678143" y="199524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5" name="Google Shape;205;p12"/>
              <p:cNvSpPr/>
              <p:nvPr/>
            </p:nvSpPr>
            <p:spPr>
              <a:xfrm>
                <a:off x="5781662" y="1153715"/>
                <a:ext cx="174078" cy="254926"/>
              </a:xfrm>
              <a:custGeom>
                <a:avLst/>
                <a:gdLst/>
                <a:ahLst/>
                <a:cxnLst/>
                <a:rect l="l" t="t" r="r" b="b"/>
                <a:pathLst>
                  <a:path w="217597" h="318657" extrusionOk="0">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3A2C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6" name="Google Shape;206;p12"/>
              <p:cNvSpPr/>
              <p:nvPr/>
            </p:nvSpPr>
            <p:spPr>
              <a:xfrm>
                <a:off x="5776639" y="1337053"/>
                <a:ext cx="32518" cy="188360"/>
              </a:xfrm>
              <a:custGeom>
                <a:avLst/>
                <a:gdLst/>
                <a:ahLst/>
                <a:cxnLst/>
                <a:rect l="l" t="t" r="r" b="b"/>
                <a:pathLst>
                  <a:path w="40647" h="235450" extrusionOk="0">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7" name="Google Shape;207;p12"/>
              <p:cNvSpPr/>
              <p:nvPr/>
            </p:nvSpPr>
            <p:spPr>
              <a:xfrm>
                <a:off x="5795186" y="1151382"/>
                <a:ext cx="83137" cy="102663"/>
              </a:xfrm>
              <a:custGeom>
                <a:avLst/>
                <a:gdLst/>
                <a:ahLst/>
                <a:cxnLst/>
                <a:rect l="l" t="t" r="r" b="b"/>
                <a:pathLst>
                  <a:path w="103921" h="128329" extrusionOk="0">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3A2C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8" name="Google Shape;208;p12"/>
              <p:cNvSpPr/>
              <p:nvPr/>
            </p:nvSpPr>
            <p:spPr>
              <a:xfrm>
                <a:off x="5811517" y="1263498"/>
                <a:ext cx="102898" cy="115088"/>
              </a:xfrm>
              <a:custGeom>
                <a:avLst/>
                <a:gdLst/>
                <a:ahLst/>
                <a:cxnLst/>
                <a:rect l="l" t="t" r="r" b="b"/>
                <a:pathLst>
                  <a:path w="128622" h="143860" extrusionOk="0">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09" name="Google Shape;209;p12"/>
              <p:cNvSpPr/>
              <p:nvPr/>
            </p:nvSpPr>
            <p:spPr>
              <a:xfrm>
                <a:off x="5781607" y="1300507"/>
                <a:ext cx="149918" cy="172167"/>
              </a:xfrm>
              <a:custGeom>
                <a:avLst/>
                <a:gdLst/>
                <a:ahLst/>
                <a:cxnLst/>
                <a:rect l="l" t="t" r="r" b="b"/>
                <a:pathLst>
                  <a:path w="187397" h="215209" extrusionOk="0">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0" name="Google Shape;210;p12"/>
              <p:cNvSpPr/>
              <p:nvPr/>
            </p:nvSpPr>
            <p:spPr>
              <a:xfrm>
                <a:off x="5808246" y="1159602"/>
                <a:ext cx="110823" cy="136345"/>
              </a:xfrm>
              <a:custGeom>
                <a:avLst/>
                <a:gdLst/>
                <a:ahLst/>
                <a:cxnLst/>
                <a:rect l="l" t="t" r="r" b="b"/>
                <a:pathLst>
                  <a:path w="138529" h="170431" extrusionOk="0">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1" name="Google Shape;211;p12"/>
              <p:cNvSpPr/>
              <p:nvPr/>
            </p:nvSpPr>
            <p:spPr>
              <a:xfrm>
                <a:off x="5812703" y="1158869"/>
                <a:ext cx="110779" cy="104694"/>
              </a:xfrm>
              <a:custGeom>
                <a:avLst/>
                <a:gdLst/>
                <a:ahLst/>
                <a:cxnLst/>
                <a:rect l="l" t="t" r="r" b="b"/>
                <a:pathLst>
                  <a:path w="138474" h="130867" extrusionOk="0">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3A2C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2" name="Google Shape;212;p12"/>
              <p:cNvSpPr/>
              <p:nvPr/>
            </p:nvSpPr>
            <p:spPr>
              <a:xfrm>
                <a:off x="5898276" y="1323720"/>
                <a:ext cx="74471" cy="246223"/>
              </a:xfrm>
              <a:custGeom>
                <a:avLst/>
                <a:gdLst/>
                <a:ahLst/>
                <a:cxnLst/>
                <a:rect l="l" t="t" r="r" b="b"/>
                <a:pathLst>
                  <a:path w="93089" h="307779" extrusionOk="0">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3" name="Google Shape;213;p12"/>
              <p:cNvSpPr/>
              <p:nvPr/>
            </p:nvSpPr>
            <p:spPr>
              <a:xfrm>
                <a:off x="5831068" y="2061801"/>
                <a:ext cx="86995" cy="66513"/>
              </a:xfrm>
              <a:custGeom>
                <a:avLst/>
                <a:gdLst/>
                <a:ahLst/>
                <a:cxnLst/>
                <a:rect l="l" t="t" r="r" b="b"/>
                <a:pathLst>
                  <a:path w="108744" h="83141" extrusionOk="0">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4" name="Google Shape;214;p12"/>
              <p:cNvSpPr/>
              <p:nvPr/>
            </p:nvSpPr>
            <p:spPr>
              <a:xfrm>
                <a:off x="5831514" y="2082973"/>
                <a:ext cx="86563" cy="44990"/>
              </a:xfrm>
              <a:custGeom>
                <a:avLst/>
                <a:gdLst/>
                <a:ahLst/>
                <a:cxnLst/>
                <a:rect l="l" t="t" r="r" b="b"/>
                <a:pathLst>
                  <a:path w="108204" h="56238" extrusionOk="0">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5" name="Google Shape;215;p12"/>
              <p:cNvSpPr/>
              <p:nvPr/>
            </p:nvSpPr>
            <p:spPr>
              <a:xfrm>
                <a:off x="5764925" y="2047104"/>
                <a:ext cx="79862" cy="61873"/>
              </a:xfrm>
              <a:custGeom>
                <a:avLst/>
                <a:gdLst/>
                <a:ahLst/>
                <a:cxnLst/>
                <a:rect l="l" t="t" r="r" b="b"/>
                <a:pathLst>
                  <a:path w="99827" h="77341" extrusionOk="0">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6" name="Google Shape;216;p12"/>
              <p:cNvSpPr/>
              <p:nvPr/>
            </p:nvSpPr>
            <p:spPr>
              <a:xfrm>
                <a:off x="5764880" y="2067438"/>
                <a:ext cx="79629" cy="41383"/>
              </a:xfrm>
              <a:custGeom>
                <a:avLst/>
                <a:gdLst/>
                <a:ahLst/>
                <a:cxnLst/>
                <a:rect l="l" t="t" r="r" b="b"/>
                <a:pathLst>
                  <a:path w="99536" h="51729" extrusionOk="0">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7" name="Google Shape;217;p12"/>
              <p:cNvSpPr/>
              <p:nvPr/>
            </p:nvSpPr>
            <p:spPr>
              <a:xfrm>
                <a:off x="5777722" y="1472916"/>
                <a:ext cx="170454" cy="595560"/>
              </a:xfrm>
              <a:custGeom>
                <a:avLst/>
                <a:gdLst/>
                <a:ahLst/>
                <a:cxnLst/>
                <a:rect l="l" t="t" r="r" b="b"/>
                <a:pathLst>
                  <a:path w="213068" h="744450" extrusionOk="0">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8" name="Google Shape;218;p12"/>
              <p:cNvSpPr/>
              <p:nvPr/>
            </p:nvSpPr>
            <p:spPr>
              <a:xfrm>
                <a:off x="5770564" y="1458904"/>
                <a:ext cx="181538" cy="396087"/>
              </a:xfrm>
              <a:custGeom>
                <a:avLst/>
                <a:gdLst/>
                <a:ahLst/>
                <a:cxnLst/>
                <a:rect l="l" t="t" r="r" b="b"/>
                <a:pathLst>
                  <a:path w="226922" h="495109" extrusionOk="0">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19" name="Google Shape;219;p12"/>
              <p:cNvSpPr/>
              <p:nvPr/>
            </p:nvSpPr>
            <p:spPr>
              <a:xfrm>
                <a:off x="5895126" y="1321170"/>
                <a:ext cx="61010" cy="76023"/>
              </a:xfrm>
              <a:custGeom>
                <a:avLst/>
                <a:gdLst/>
                <a:ahLst/>
                <a:cxnLst/>
                <a:rect l="l" t="t" r="r" b="b"/>
                <a:pathLst>
                  <a:path w="76263" h="95029" extrusionOk="0">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0" name="Google Shape;220;p12"/>
              <p:cNvSpPr/>
              <p:nvPr/>
            </p:nvSpPr>
            <p:spPr>
              <a:xfrm>
                <a:off x="5777141" y="1300603"/>
                <a:ext cx="50825" cy="53396"/>
              </a:xfrm>
              <a:custGeom>
                <a:avLst/>
                <a:gdLst/>
                <a:ahLst/>
                <a:cxnLst/>
                <a:rect l="l" t="t" r="r" b="b"/>
                <a:pathLst>
                  <a:path w="63531" h="66745" extrusionOk="0">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grpSp>
          <p:nvGrpSpPr>
            <p:cNvPr id="221" name="Google Shape;221;p12"/>
            <p:cNvGrpSpPr/>
            <p:nvPr/>
          </p:nvGrpSpPr>
          <p:grpSpPr>
            <a:xfrm>
              <a:off x="5122427" y="3292365"/>
              <a:ext cx="823270" cy="1268939"/>
              <a:chOff x="5490177" y="3555452"/>
              <a:chExt cx="823270" cy="1268939"/>
            </a:xfrm>
          </p:grpSpPr>
          <p:sp>
            <p:nvSpPr>
              <p:cNvPr id="222" name="Google Shape;222;p12"/>
              <p:cNvSpPr/>
              <p:nvPr/>
            </p:nvSpPr>
            <p:spPr>
              <a:xfrm>
                <a:off x="5967652" y="4624747"/>
                <a:ext cx="345795" cy="199644"/>
              </a:xfrm>
              <a:custGeom>
                <a:avLst/>
                <a:gdLst/>
                <a:ahLst/>
                <a:cxnLst/>
                <a:rect l="l" t="t" r="r" b="b"/>
                <a:pathLst>
                  <a:path w="432244" h="249555" extrusionOk="0">
                    <a:moveTo>
                      <a:pt x="432245" y="124777"/>
                    </a:moveTo>
                    <a:cubicBezTo>
                      <a:pt x="432245" y="193690"/>
                      <a:pt x="335483" y="249555"/>
                      <a:pt x="216122" y="249555"/>
                    </a:cubicBezTo>
                    <a:cubicBezTo>
                      <a:pt x="96761" y="249555"/>
                      <a:pt x="0" y="193690"/>
                      <a:pt x="0" y="124777"/>
                    </a:cubicBezTo>
                    <a:cubicBezTo>
                      <a:pt x="0" y="55865"/>
                      <a:pt x="96761" y="0"/>
                      <a:pt x="216122" y="0"/>
                    </a:cubicBezTo>
                    <a:cubicBezTo>
                      <a:pt x="335483" y="0"/>
                      <a:pt x="432245" y="55865"/>
                      <a:pt x="432245" y="124777"/>
                    </a:cubicBezTo>
                    <a:close/>
                  </a:path>
                </a:pathLst>
              </a:custGeom>
              <a:solidFill>
                <a:srgbClr val="D6D8E5">
                  <a:alpha val="400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3" name="Google Shape;223;p12"/>
              <p:cNvSpPr/>
              <p:nvPr/>
            </p:nvSpPr>
            <p:spPr>
              <a:xfrm>
                <a:off x="6225123" y="3957880"/>
                <a:ext cx="68002" cy="244678"/>
              </a:xfrm>
              <a:custGeom>
                <a:avLst/>
                <a:gdLst/>
                <a:ahLst/>
                <a:cxnLst/>
                <a:rect l="l" t="t" r="r" b="b"/>
                <a:pathLst>
                  <a:path w="85002" h="305847" extrusionOk="0">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4" name="Google Shape;224;p12"/>
              <p:cNvSpPr/>
              <p:nvPr/>
            </p:nvSpPr>
            <p:spPr>
              <a:xfrm>
                <a:off x="6014262" y="4720102"/>
                <a:ext cx="99120" cy="56094"/>
              </a:xfrm>
              <a:custGeom>
                <a:avLst/>
                <a:gdLst/>
                <a:ahLst/>
                <a:cxnLst/>
                <a:rect l="l" t="t" r="r" b="b"/>
                <a:pathLst>
                  <a:path w="123900" h="70118" extrusionOk="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5" name="Google Shape;225;p12"/>
              <p:cNvSpPr/>
              <p:nvPr/>
            </p:nvSpPr>
            <p:spPr>
              <a:xfrm>
                <a:off x="6014165" y="4729456"/>
                <a:ext cx="97551" cy="46733"/>
              </a:xfrm>
              <a:custGeom>
                <a:avLst/>
                <a:gdLst/>
                <a:ahLst/>
                <a:cxnLst/>
                <a:rect l="l" t="t" r="r" b="b"/>
                <a:pathLst>
                  <a:path w="121939" h="58416" extrusionOk="0">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6" name="Google Shape;226;p12"/>
              <p:cNvSpPr/>
              <p:nvPr/>
            </p:nvSpPr>
            <p:spPr>
              <a:xfrm>
                <a:off x="6140412" y="4656810"/>
                <a:ext cx="95533" cy="53978"/>
              </a:xfrm>
              <a:custGeom>
                <a:avLst/>
                <a:gdLst/>
                <a:ahLst/>
                <a:cxnLst/>
                <a:rect l="l" t="t" r="r" b="b"/>
                <a:pathLst>
                  <a:path w="119416" h="67472" extrusionOk="0">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7" name="Google Shape;227;p12"/>
              <p:cNvSpPr/>
              <p:nvPr/>
            </p:nvSpPr>
            <p:spPr>
              <a:xfrm>
                <a:off x="6140448" y="4665717"/>
                <a:ext cx="93872" cy="45066"/>
              </a:xfrm>
              <a:custGeom>
                <a:avLst/>
                <a:gdLst/>
                <a:ahLst/>
                <a:cxnLst/>
                <a:rect l="l" t="t" r="r" b="b"/>
                <a:pathLst>
                  <a:path w="117340" h="56332" extrusionOk="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8" name="Google Shape;228;p12"/>
              <p:cNvSpPr/>
              <p:nvPr/>
            </p:nvSpPr>
            <p:spPr>
              <a:xfrm>
                <a:off x="6074259" y="4151308"/>
                <a:ext cx="190443" cy="586341"/>
              </a:xfrm>
              <a:custGeom>
                <a:avLst/>
                <a:gdLst/>
                <a:ahLst/>
                <a:cxnLst/>
                <a:rect l="l" t="t" r="r" b="b"/>
                <a:pathLst>
                  <a:path w="238054" h="732926" extrusionOk="0">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29" name="Google Shape;229;p12"/>
              <p:cNvSpPr/>
              <p:nvPr/>
            </p:nvSpPr>
            <p:spPr>
              <a:xfrm>
                <a:off x="6075072" y="4151308"/>
                <a:ext cx="189540" cy="327893"/>
              </a:xfrm>
              <a:custGeom>
                <a:avLst/>
                <a:gdLst/>
                <a:ahLst/>
                <a:cxnLst/>
                <a:rect l="l" t="t" r="r" b="b"/>
                <a:pathLst>
                  <a:path w="236925" h="409866" extrusionOk="0">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0" name="Google Shape;230;p12"/>
              <p:cNvSpPr/>
              <p:nvPr/>
            </p:nvSpPr>
            <p:spPr>
              <a:xfrm>
                <a:off x="6112869" y="3797323"/>
                <a:ext cx="128417" cy="206862"/>
              </a:xfrm>
              <a:custGeom>
                <a:avLst/>
                <a:gdLst/>
                <a:ahLst/>
                <a:cxnLst/>
                <a:rect l="l" t="t" r="r" b="b"/>
                <a:pathLst>
                  <a:path w="160521" h="258577" extrusionOk="0">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1" name="Google Shape;231;p12"/>
              <p:cNvSpPr/>
              <p:nvPr/>
            </p:nvSpPr>
            <p:spPr>
              <a:xfrm>
                <a:off x="6244085" y="3981464"/>
                <a:ext cx="49073" cy="87044"/>
              </a:xfrm>
              <a:custGeom>
                <a:avLst/>
                <a:gdLst/>
                <a:ahLst/>
                <a:cxnLst/>
                <a:rect l="l" t="t" r="r" b="b"/>
                <a:pathLst>
                  <a:path w="61341" h="108805" extrusionOk="0">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2" name="Google Shape;232;p12"/>
              <p:cNvSpPr/>
              <p:nvPr/>
            </p:nvSpPr>
            <p:spPr>
              <a:xfrm>
                <a:off x="6106401" y="3956215"/>
                <a:ext cx="153237" cy="219092"/>
              </a:xfrm>
              <a:custGeom>
                <a:avLst/>
                <a:gdLst/>
                <a:ahLst/>
                <a:cxnLst/>
                <a:rect l="l" t="t" r="r" b="b"/>
                <a:pathLst>
                  <a:path w="191546" h="273865" extrusionOk="0">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3" name="Google Shape;233;p12"/>
              <p:cNvSpPr/>
              <p:nvPr/>
            </p:nvSpPr>
            <p:spPr>
              <a:xfrm>
                <a:off x="5856250" y="4001330"/>
                <a:ext cx="294998" cy="212364"/>
              </a:xfrm>
              <a:custGeom>
                <a:avLst/>
                <a:gdLst/>
                <a:ahLst/>
                <a:cxnLst/>
                <a:rect l="l" t="t" r="r" b="b"/>
                <a:pathLst>
                  <a:path w="368747" h="265455" extrusionOk="0">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4" name="Google Shape;234;p12"/>
              <p:cNvSpPr/>
              <p:nvPr/>
            </p:nvSpPr>
            <p:spPr>
              <a:xfrm>
                <a:off x="6075027" y="3988967"/>
                <a:ext cx="80628" cy="83804"/>
              </a:xfrm>
              <a:custGeom>
                <a:avLst/>
                <a:gdLst/>
                <a:ahLst/>
                <a:cxnLst/>
                <a:rect l="l" t="t" r="r" b="b"/>
                <a:pathLst>
                  <a:path w="100785" h="104755" extrusionOk="0">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5" name="Google Shape;235;p12"/>
              <p:cNvSpPr/>
              <p:nvPr/>
            </p:nvSpPr>
            <p:spPr>
              <a:xfrm>
                <a:off x="6107459" y="3797280"/>
                <a:ext cx="160810" cy="262954"/>
              </a:xfrm>
              <a:custGeom>
                <a:avLst/>
                <a:gdLst/>
                <a:ahLst/>
                <a:cxnLst/>
                <a:rect l="l" t="t" r="r" b="b"/>
                <a:pathLst>
                  <a:path w="201012" h="328692" extrusionOk="0">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CC8B0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6" name="Google Shape;236;p12"/>
              <p:cNvSpPr/>
              <p:nvPr/>
            </p:nvSpPr>
            <p:spPr>
              <a:xfrm>
                <a:off x="5490177" y="438113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7" name="Google Shape;237;p12"/>
              <p:cNvSpPr/>
              <p:nvPr/>
            </p:nvSpPr>
            <p:spPr>
              <a:xfrm>
                <a:off x="5573749" y="4455840"/>
                <a:ext cx="98301" cy="76095"/>
              </a:xfrm>
              <a:custGeom>
                <a:avLst/>
                <a:gdLst/>
                <a:ahLst/>
                <a:cxnLst/>
                <a:rect l="l" t="t" r="r" b="b"/>
                <a:pathLst>
                  <a:path w="122876" h="95119" extrusionOk="0">
                    <a:moveTo>
                      <a:pt x="9769" y="2"/>
                    </a:moveTo>
                    <a:cubicBezTo>
                      <a:pt x="24533" y="12004"/>
                      <a:pt x="46250" y="1050"/>
                      <a:pt x="47297" y="2193"/>
                    </a:cubicBezTo>
                    <a:cubicBezTo>
                      <a:pt x="64639" y="18195"/>
                      <a:pt x="82792" y="33302"/>
                      <a:pt x="101685" y="47437"/>
                    </a:cubicBezTo>
                    <a:cubicBezTo>
                      <a:pt x="111210" y="54676"/>
                      <a:pt x="125212" y="64296"/>
                      <a:pt x="122545" y="78202"/>
                    </a:cubicBezTo>
                    <a:cubicBezTo>
                      <a:pt x="117973" y="102967"/>
                      <a:pt x="78254" y="95347"/>
                      <a:pt x="63204" y="87727"/>
                    </a:cubicBezTo>
                    <a:cubicBezTo>
                      <a:pt x="48155" y="80107"/>
                      <a:pt x="35963" y="67630"/>
                      <a:pt x="21770" y="59152"/>
                    </a:cubicBezTo>
                    <a:cubicBezTo>
                      <a:pt x="11674" y="52866"/>
                      <a:pt x="1768" y="49627"/>
                      <a:pt x="149" y="36864"/>
                    </a:cubicBezTo>
                    <a:cubicBezTo>
                      <a:pt x="-1185" y="28768"/>
                      <a:pt x="6816" y="-284"/>
                      <a:pt x="9769" y="2"/>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8" name="Google Shape;238;p12"/>
              <p:cNvSpPr/>
              <p:nvPr/>
            </p:nvSpPr>
            <p:spPr>
              <a:xfrm>
                <a:off x="5573762" y="4480895"/>
                <a:ext cx="97794" cy="51001"/>
              </a:xfrm>
              <a:custGeom>
                <a:avLst/>
                <a:gdLst/>
                <a:ahLst/>
                <a:cxnLst/>
                <a:rect l="l" t="t" r="r" b="b"/>
                <a:pathLst>
                  <a:path w="122242" h="63751" extrusionOk="0">
                    <a:moveTo>
                      <a:pt x="227" y="0"/>
                    </a:moveTo>
                    <a:cubicBezTo>
                      <a:pt x="2228" y="12192"/>
                      <a:pt x="12038" y="15621"/>
                      <a:pt x="22040" y="21812"/>
                    </a:cubicBezTo>
                    <a:cubicBezTo>
                      <a:pt x="36518" y="30766"/>
                      <a:pt x="49186" y="43720"/>
                      <a:pt x="64140" y="51245"/>
                    </a:cubicBezTo>
                    <a:cubicBezTo>
                      <a:pt x="79094" y="58769"/>
                      <a:pt x="112527" y="65246"/>
                      <a:pt x="122243" y="47530"/>
                    </a:cubicBezTo>
                    <a:cubicBezTo>
                      <a:pt x="117004" y="71438"/>
                      <a:pt x="77951" y="63913"/>
                      <a:pt x="63092" y="56388"/>
                    </a:cubicBezTo>
                    <a:cubicBezTo>
                      <a:pt x="48233" y="48863"/>
                      <a:pt x="35851" y="36290"/>
                      <a:pt x="21659" y="27813"/>
                    </a:cubicBezTo>
                    <a:cubicBezTo>
                      <a:pt x="11562" y="21527"/>
                      <a:pt x="1656" y="18288"/>
                      <a:pt x="37" y="5524"/>
                    </a:cubicBezTo>
                    <a:cubicBezTo>
                      <a:pt x="-49" y="3677"/>
                      <a:pt x="15" y="1829"/>
                      <a:pt x="227"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39" name="Google Shape;239;p12"/>
              <p:cNvSpPr/>
              <p:nvPr/>
            </p:nvSpPr>
            <p:spPr>
              <a:xfrm>
                <a:off x="5674337" y="4417793"/>
                <a:ext cx="98217" cy="73323"/>
              </a:xfrm>
              <a:custGeom>
                <a:avLst/>
                <a:gdLst/>
                <a:ahLst/>
                <a:cxnLst/>
                <a:rect l="l" t="t" r="r" b="b"/>
                <a:pathLst>
                  <a:path w="122771" h="91654" extrusionOk="0">
                    <a:moveTo>
                      <a:pt x="11400" y="61"/>
                    </a:moveTo>
                    <a:cubicBezTo>
                      <a:pt x="26164" y="12062"/>
                      <a:pt x="51881" y="-987"/>
                      <a:pt x="53024" y="61"/>
                    </a:cubicBezTo>
                    <a:cubicBezTo>
                      <a:pt x="68334" y="15615"/>
                      <a:pt x="84521" y="30274"/>
                      <a:pt x="101507" y="43971"/>
                    </a:cubicBezTo>
                    <a:cubicBezTo>
                      <a:pt x="111032" y="51114"/>
                      <a:pt x="125033" y="60830"/>
                      <a:pt x="122462" y="74737"/>
                    </a:cubicBezTo>
                    <a:cubicBezTo>
                      <a:pt x="117794" y="99502"/>
                      <a:pt x="78075" y="91881"/>
                      <a:pt x="63121" y="84262"/>
                    </a:cubicBezTo>
                    <a:cubicBezTo>
                      <a:pt x="48167" y="76642"/>
                      <a:pt x="35879" y="64069"/>
                      <a:pt x="21687" y="55687"/>
                    </a:cubicBezTo>
                    <a:cubicBezTo>
                      <a:pt x="11591" y="49400"/>
                      <a:pt x="1589" y="46162"/>
                      <a:pt x="65" y="33398"/>
                    </a:cubicBezTo>
                    <a:cubicBezTo>
                      <a:pt x="-887" y="25302"/>
                      <a:pt x="8828" y="-225"/>
                      <a:pt x="11400" y="61"/>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0" name="Google Shape;240;p12"/>
              <p:cNvSpPr/>
              <p:nvPr/>
            </p:nvSpPr>
            <p:spPr>
              <a:xfrm>
                <a:off x="5674522" y="4441449"/>
                <a:ext cx="97784" cy="51040"/>
              </a:xfrm>
              <a:custGeom>
                <a:avLst/>
                <a:gdLst/>
                <a:ahLst/>
                <a:cxnLst/>
                <a:rect l="l" t="t" r="r" b="b"/>
                <a:pathLst>
                  <a:path w="122230" h="63800" extrusionOk="0">
                    <a:moveTo>
                      <a:pt x="216" y="0"/>
                    </a:moveTo>
                    <a:cubicBezTo>
                      <a:pt x="2216" y="12192"/>
                      <a:pt x="12027" y="15621"/>
                      <a:pt x="22028" y="21812"/>
                    </a:cubicBezTo>
                    <a:cubicBezTo>
                      <a:pt x="36506" y="30766"/>
                      <a:pt x="49174" y="43720"/>
                      <a:pt x="64128" y="51340"/>
                    </a:cubicBezTo>
                    <a:cubicBezTo>
                      <a:pt x="79083" y="58960"/>
                      <a:pt x="112515" y="65246"/>
                      <a:pt x="122231" y="47530"/>
                    </a:cubicBezTo>
                    <a:cubicBezTo>
                      <a:pt x="116992" y="71438"/>
                      <a:pt x="77940" y="64008"/>
                      <a:pt x="63081" y="56483"/>
                    </a:cubicBezTo>
                    <a:cubicBezTo>
                      <a:pt x="48222" y="48958"/>
                      <a:pt x="35934" y="36290"/>
                      <a:pt x="21742" y="27432"/>
                    </a:cubicBezTo>
                    <a:cubicBezTo>
                      <a:pt x="11550" y="21146"/>
                      <a:pt x="1644" y="17907"/>
                      <a:pt x="25" y="5143"/>
                    </a:cubicBezTo>
                    <a:cubicBezTo>
                      <a:pt x="-41" y="3429"/>
                      <a:pt x="23" y="1705"/>
                      <a:pt x="216"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1" name="Google Shape;241;p12"/>
              <p:cNvSpPr/>
              <p:nvPr/>
            </p:nvSpPr>
            <p:spPr>
              <a:xfrm>
                <a:off x="5578538" y="3979203"/>
                <a:ext cx="169290" cy="484803"/>
              </a:xfrm>
              <a:custGeom>
                <a:avLst/>
                <a:gdLst/>
                <a:ahLst/>
                <a:cxnLst/>
                <a:rect l="l" t="t" r="r" b="b"/>
                <a:pathLst>
                  <a:path w="211613" h="606004" extrusionOk="0">
                    <a:moveTo>
                      <a:pt x="2540" y="52483"/>
                    </a:moveTo>
                    <a:cubicBezTo>
                      <a:pt x="3302" y="74771"/>
                      <a:pt x="10160" y="171545"/>
                      <a:pt x="13303" y="222695"/>
                    </a:cubicBezTo>
                    <a:cubicBezTo>
                      <a:pt x="16446" y="273844"/>
                      <a:pt x="17113" y="336995"/>
                      <a:pt x="17113" y="336995"/>
                    </a:cubicBezTo>
                    <a:cubicBezTo>
                      <a:pt x="17113" y="336995"/>
                      <a:pt x="8255" y="374237"/>
                      <a:pt x="2540" y="418147"/>
                    </a:cubicBezTo>
                    <a:cubicBezTo>
                      <a:pt x="-3175" y="462058"/>
                      <a:pt x="2540" y="600361"/>
                      <a:pt x="2540" y="600361"/>
                    </a:cubicBezTo>
                    <a:cubicBezTo>
                      <a:pt x="14124" y="607886"/>
                      <a:pt x="29056" y="607886"/>
                      <a:pt x="40640" y="600361"/>
                    </a:cubicBezTo>
                    <a:cubicBezTo>
                      <a:pt x="40640" y="600361"/>
                      <a:pt x="64262" y="489585"/>
                      <a:pt x="75121" y="439674"/>
                    </a:cubicBezTo>
                    <a:cubicBezTo>
                      <a:pt x="85979" y="389763"/>
                      <a:pt x="87979" y="360997"/>
                      <a:pt x="93599" y="330137"/>
                    </a:cubicBezTo>
                    <a:cubicBezTo>
                      <a:pt x="100457" y="292703"/>
                      <a:pt x="115221" y="118110"/>
                      <a:pt x="115221" y="118110"/>
                    </a:cubicBezTo>
                    <a:lnTo>
                      <a:pt x="121126" y="118110"/>
                    </a:lnTo>
                    <a:lnTo>
                      <a:pt x="136938" y="315182"/>
                    </a:lnTo>
                    <a:cubicBezTo>
                      <a:pt x="132057" y="329717"/>
                      <a:pt x="128705" y="344719"/>
                      <a:pt x="126937" y="359950"/>
                    </a:cubicBezTo>
                    <a:cubicBezTo>
                      <a:pt x="122650" y="392049"/>
                      <a:pt x="131509" y="553593"/>
                      <a:pt x="131509" y="553593"/>
                    </a:cubicBezTo>
                    <a:cubicBezTo>
                      <a:pt x="144340" y="560727"/>
                      <a:pt x="160089" y="560070"/>
                      <a:pt x="172276" y="551879"/>
                    </a:cubicBezTo>
                    <a:cubicBezTo>
                      <a:pt x="172276" y="551879"/>
                      <a:pt x="211614" y="337947"/>
                      <a:pt x="211614" y="305467"/>
                    </a:cubicBezTo>
                    <a:cubicBezTo>
                      <a:pt x="211614" y="283845"/>
                      <a:pt x="207994" y="0"/>
                      <a:pt x="207994" y="0"/>
                    </a:cubicBezTo>
                    <a:close/>
                  </a:path>
                </a:pathLst>
              </a:custGeom>
              <a:solidFill>
                <a:srgbClr val="E2616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2" name="Google Shape;242;p12"/>
              <p:cNvSpPr/>
              <p:nvPr/>
            </p:nvSpPr>
            <p:spPr>
              <a:xfrm>
                <a:off x="5601056" y="3677030"/>
                <a:ext cx="108255" cy="105706"/>
              </a:xfrm>
              <a:custGeom>
                <a:avLst/>
                <a:gdLst/>
                <a:ahLst/>
                <a:cxnLst/>
                <a:rect l="l" t="t" r="r" b="b"/>
                <a:pathLst>
                  <a:path w="135319" h="132132" extrusionOk="0">
                    <a:moveTo>
                      <a:pt x="27811" y="0"/>
                    </a:moveTo>
                    <a:cubicBezTo>
                      <a:pt x="27811" y="0"/>
                      <a:pt x="30287" y="48578"/>
                      <a:pt x="29239" y="52864"/>
                    </a:cubicBezTo>
                    <a:cubicBezTo>
                      <a:pt x="28192" y="57150"/>
                      <a:pt x="6951" y="71342"/>
                      <a:pt x="664" y="76486"/>
                    </a:cubicBezTo>
                    <a:cubicBezTo>
                      <a:pt x="-5622" y="81629"/>
                      <a:pt x="34288" y="120491"/>
                      <a:pt x="53623" y="130016"/>
                    </a:cubicBezTo>
                    <a:cubicBezTo>
                      <a:pt x="72959" y="139541"/>
                      <a:pt x="134205" y="115538"/>
                      <a:pt x="135253" y="85439"/>
                    </a:cubicBezTo>
                    <a:cubicBezTo>
                      <a:pt x="136300" y="55340"/>
                      <a:pt x="124775" y="30099"/>
                      <a:pt x="115441" y="28765"/>
                    </a:cubicBezTo>
                    <a:cubicBezTo>
                      <a:pt x="106106" y="27432"/>
                      <a:pt x="27811" y="0"/>
                      <a:pt x="27811" y="0"/>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3" name="Google Shape;243;p12"/>
              <p:cNvSpPr/>
              <p:nvPr/>
            </p:nvSpPr>
            <p:spPr>
              <a:xfrm>
                <a:off x="5726677" y="3702009"/>
                <a:ext cx="153814" cy="302133"/>
              </a:xfrm>
              <a:custGeom>
                <a:avLst/>
                <a:gdLst/>
                <a:ahLst/>
                <a:cxnLst/>
                <a:rect l="l" t="t" r="r" b="b"/>
                <a:pathLst>
                  <a:path w="192267" h="377666" extrusionOk="0">
                    <a:moveTo>
                      <a:pt x="3655" y="58864"/>
                    </a:moveTo>
                    <a:cubicBezTo>
                      <a:pt x="6513" y="37433"/>
                      <a:pt x="-7584" y="17050"/>
                      <a:pt x="6037" y="0"/>
                    </a:cubicBezTo>
                    <a:cubicBezTo>
                      <a:pt x="53662" y="47054"/>
                      <a:pt x="47947" y="171450"/>
                      <a:pt x="58805" y="250984"/>
                    </a:cubicBezTo>
                    <a:cubicBezTo>
                      <a:pt x="94429" y="288131"/>
                      <a:pt x="165961" y="324803"/>
                      <a:pt x="186059" y="333851"/>
                    </a:cubicBezTo>
                    <a:cubicBezTo>
                      <a:pt x="189679" y="335566"/>
                      <a:pt x="192917" y="337375"/>
                      <a:pt x="192155" y="341281"/>
                    </a:cubicBezTo>
                    <a:cubicBezTo>
                      <a:pt x="189461" y="354530"/>
                      <a:pt x="183757" y="366979"/>
                      <a:pt x="175486" y="377666"/>
                    </a:cubicBezTo>
                    <a:cubicBezTo>
                      <a:pt x="127861" y="357283"/>
                      <a:pt x="94048" y="345567"/>
                      <a:pt x="34897" y="289370"/>
                    </a:cubicBezTo>
                    <a:cubicBezTo>
                      <a:pt x="29295" y="283293"/>
                      <a:pt x="24287" y="276692"/>
                      <a:pt x="19943" y="269653"/>
                    </a:cubicBezTo>
                    <a:cubicBezTo>
                      <a:pt x="3084" y="218980"/>
                      <a:pt x="-1202" y="95821"/>
                      <a:pt x="3655" y="58864"/>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4" name="Google Shape;244;p12"/>
              <p:cNvSpPr/>
              <p:nvPr/>
            </p:nvSpPr>
            <p:spPr>
              <a:xfrm>
                <a:off x="5572425" y="3691494"/>
                <a:ext cx="175494" cy="353954"/>
              </a:xfrm>
              <a:custGeom>
                <a:avLst/>
                <a:gdLst/>
                <a:ahLst/>
                <a:cxnLst/>
                <a:rect l="l" t="t" r="r" b="b"/>
                <a:pathLst>
                  <a:path w="219367" h="442443" extrusionOk="0">
                    <a:moveTo>
                      <a:pt x="58192" y="43155"/>
                    </a:moveTo>
                    <a:cubicBezTo>
                      <a:pt x="58192" y="43155"/>
                      <a:pt x="93434" y="95638"/>
                      <a:pt x="142583" y="100305"/>
                    </a:cubicBezTo>
                    <a:cubicBezTo>
                      <a:pt x="158109" y="85065"/>
                      <a:pt x="159443" y="30678"/>
                      <a:pt x="138011" y="13247"/>
                    </a:cubicBezTo>
                    <a:cubicBezTo>
                      <a:pt x="138011" y="13247"/>
                      <a:pt x="157728" y="-2660"/>
                      <a:pt x="171254" y="388"/>
                    </a:cubicBezTo>
                    <a:cubicBezTo>
                      <a:pt x="185905" y="9218"/>
                      <a:pt x="196816" y="23115"/>
                      <a:pt x="201924" y="39441"/>
                    </a:cubicBezTo>
                    <a:cubicBezTo>
                      <a:pt x="214382" y="75569"/>
                      <a:pt x="220254" y="113631"/>
                      <a:pt x="219260" y="151836"/>
                    </a:cubicBezTo>
                    <a:cubicBezTo>
                      <a:pt x="218402" y="203366"/>
                      <a:pt x="219260" y="360814"/>
                      <a:pt x="219260" y="360814"/>
                    </a:cubicBezTo>
                    <a:cubicBezTo>
                      <a:pt x="219260" y="360814"/>
                      <a:pt x="212402" y="394056"/>
                      <a:pt x="167920" y="418821"/>
                    </a:cubicBezTo>
                    <a:cubicBezTo>
                      <a:pt x="123438" y="443586"/>
                      <a:pt x="90386" y="446063"/>
                      <a:pt x="60192" y="439014"/>
                    </a:cubicBezTo>
                    <a:cubicBezTo>
                      <a:pt x="35332" y="433204"/>
                      <a:pt x="14758" y="424441"/>
                      <a:pt x="6185" y="406439"/>
                    </a:cubicBezTo>
                    <a:cubicBezTo>
                      <a:pt x="8471" y="370244"/>
                      <a:pt x="24569" y="276042"/>
                      <a:pt x="18568" y="230607"/>
                    </a:cubicBezTo>
                    <a:cubicBezTo>
                      <a:pt x="12567" y="185173"/>
                      <a:pt x="2947" y="151359"/>
                      <a:pt x="470" y="114593"/>
                    </a:cubicBezTo>
                    <a:cubicBezTo>
                      <a:pt x="-2006" y="77826"/>
                      <a:pt x="5233" y="78588"/>
                      <a:pt x="23711" y="65539"/>
                    </a:cubicBezTo>
                    <a:cubicBezTo>
                      <a:pt x="34645" y="57252"/>
                      <a:pt x="46169" y="49766"/>
                      <a:pt x="58192" y="43155"/>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5" name="Google Shape;245;p12"/>
              <p:cNvSpPr/>
              <p:nvPr/>
            </p:nvSpPr>
            <p:spPr>
              <a:xfrm>
                <a:off x="5596900" y="3567776"/>
                <a:ext cx="116875" cy="142090"/>
              </a:xfrm>
              <a:custGeom>
                <a:avLst/>
                <a:gdLst/>
                <a:ahLst/>
                <a:cxnLst/>
                <a:rect l="l" t="t" r="r" b="b"/>
                <a:pathLst>
                  <a:path w="146094" h="177613" extrusionOk="0">
                    <a:moveTo>
                      <a:pt x="142737" y="64264"/>
                    </a:moveTo>
                    <a:lnTo>
                      <a:pt x="142737" y="64264"/>
                    </a:lnTo>
                    <a:cubicBezTo>
                      <a:pt x="136926" y="26164"/>
                      <a:pt x="109780" y="-2411"/>
                      <a:pt x="70823" y="161"/>
                    </a:cubicBezTo>
                    <a:cubicBezTo>
                      <a:pt x="29585" y="2342"/>
                      <a:pt x="-2076" y="37537"/>
                      <a:pt x="106" y="78780"/>
                    </a:cubicBezTo>
                    <a:cubicBezTo>
                      <a:pt x="1341" y="102107"/>
                      <a:pt x="13407" y="123519"/>
                      <a:pt x="32723" y="136654"/>
                    </a:cubicBezTo>
                    <a:cubicBezTo>
                      <a:pt x="34067" y="142360"/>
                      <a:pt x="36081" y="147894"/>
                      <a:pt x="38724" y="153132"/>
                    </a:cubicBezTo>
                    <a:cubicBezTo>
                      <a:pt x="52440" y="169230"/>
                      <a:pt x="94064" y="179136"/>
                      <a:pt x="105970" y="177421"/>
                    </a:cubicBezTo>
                    <a:cubicBezTo>
                      <a:pt x="120536" y="176269"/>
                      <a:pt x="132921" y="166334"/>
                      <a:pt x="137212" y="152370"/>
                    </a:cubicBezTo>
                    <a:cubicBezTo>
                      <a:pt x="150166" y="122462"/>
                      <a:pt x="146070" y="82838"/>
                      <a:pt x="142737" y="64264"/>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6" name="Google Shape;246;p12"/>
              <p:cNvSpPr/>
              <p:nvPr/>
            </p:nvSpPr>
            <p:spPr>
              <a:xfrm>
                <a:off x="5586117" y="3555452"/>
                <a:ext cx="123225" cy="121654"/>
              </a:xfrm>
              <a:custGeom>
                <a:avLst/>
                <a:gdLst/>
                <a:ahLst/>
                <a:cxnLst/>
                <a:rect l="l" t="t" r="r" b="b"/>
                <a:pathLst>
                  <a:path w="154031" h="152067" extrusionOk="0">
                    <a:moveTo>
                      <a:pt x="46496" y="152068"/>
                    </a:moveTo>
                    <a:lnTo>
                      <a:pt x="46496" y="152068"/>
                    </a:lnTo>
                    <a:lnTo>
                      <a:pt x="50021" y="119112"/>
                    </a:lnTo>
                    <a:cubicBezTo>
                      <a:pt x="50021" y="119112"/>
                      <a:pt x="22874" y="49579"/>
                      <a:pt x="86692" y="63009"/>
                    </a:cubicBezTo>
                    <a:cubicBezTo>
                      <a:pt x="128602" y="71867"/>
                      <a:pt x="139079" y="75677"/>
                      <a:pt x="151843" y="47579"/>
                    </a:cubicBezTo>
                    <a:cubicBezTo>
                      <a:pt x="164606" y="19480"/>
                      <a:pt x="119648" y="-5857"/>
                      <a:pt x="66118" y="1192"/>
                    </a:cubicBezTo>
                    <a:cubicBezTo>
                      <a:pt x="27984" y="5192"/>
                      <a:pt x="-739" y="37720"/>
                      <a:pt x="14" y="76058"/>
                    </a:cubicBezTo>
                    <a:cubicBezTo>
                      <a:pt x="1538" y="96632"/>
                      <a:pt x="7063" y="138542"/>
                      <a:pt x="46496" y="152068"/>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7" name="Google Shape;247;p12"/>
              <p:cNvSpPr/>
              <p:nvPr/>
            </p:nvSpPr>
            <p:spPr>
              <a:xfrm>
                <a:off x="5563193" y="3761560"/>
                <a:ext cx="157578" cy="270890"/>
              </a:xfrm>
              <a:custGeom>
                <a:avLst/>
                <a:gdLst/>
                <a:ahLst/>
                <a:cxnLst/>
                <a:rect l="l" t="t" r="r" b="b"/>
                <a:pathLst>
                  <a:path w="196972" h="338613" extrusionOk="0">
                    <a:moveTo>
                      <a:pt x="780" y="5239"/>
                    </a:moveTo>
                    <a:cubicBezTo>
                      <a:pt x="19163" y="0"/>
                      <a:pt x="5161" y="4286"/>
                      <a:pt x="19163" y="0"/>
                    </a:cubicBezTo>
                    <a:cubicBezTo>
                      <a:pt x="66788" y="46958"/>
                      <a:pt x="61168" y="127540"/>
                      <a:pt x="72027" y="207073"/>
                    </a:cubicBezTo>
                    <a:cubicBezTo>
                      <a:pt x="98506" y="250984"/>
                      <a:pt x="196709" y="310039"/>
                      <a:pt x="196709" y="310039"/>
                    </a:cubicBezTo>
                    <a:cubicBezTo>
                      <a:pt x="197947" y="318516"/>
                      <a:pt x="194994" y="320992"/>
                      <a:pt x="184326" y="338614"/>
                    </a:cubicBezTo>
                    <a:cubicBezTo>
                      <a:pt x="129661" y="317649"/>
                      <a:pt x="79941" y="285579"/>
                      <a:pt x="38308" y="244411"/>
                    </a:cubicBezTo>
                    <a:cubicBezTo>
                      <a:pt x="35927" y="242221"/>
                      <a:pt x="32498" y="241554"/>
                      <a:pt x="31545" y="238601"/>
                    </a:cubicBezTo>
                    <a:cubicBezTo>
                      <a:pt x="14686" y="187547"/>
                      <a:pt x="-4078" y="42291"/>
                      <a:pt x="780" y="5239"/>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8" name="Google Shape;248;p12"/>
              <p:cNvSpPr/>
              <p:nvPr/>
            </p:nvSpPr>
            <p:spPr>
              <a:xfrm>
                <a:off x="5730894" y="3844261"/>
                <a:ext cx="182422" cy="245287"/>
              </a:xfrm>
              <a:custGeom>
                <a:avLst/>
                <a:gdLst/>
                <a:ahLst/>
                <a:cxnLst/>
                <a:rect l="l" t="t" r="r" b="b"/>
                <a:pathLst>
                  <a:path w="228028" h="306609" extrusionOk="0">
                    <a:moveTo>
                      <a:pt x="228028" y="0"/>
                    </a:moveTo>
                    <a:lnTo>
                      <a:pt x="156686" y="244030"/>
                    </a:lnTo>
                    <a:lnTo>
                      <a:pt x="0" y="306610"/>
                    </a:lnTo>
                    <a:lnTo>
                      <a:pt x="57150" y="68866"/>
                    </a:lnTo>
                    <a:lnTo>
                      <a:pt x="228028" y="0"/>
                    </a:ln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49" name="Google Shape;249;p12"/>
              <p:cNvSpPr/>
              <p:nvPr/>
            </p:nvSpPr>
            <p:spPr>
              <a:xfrm>
                <a:off x="5699455" y="3997937"/>
                <a:ext cx="92794" cy="45581"/>
              </a:xfrm>
              <a:custGeom>
                <a:avLst/>
                <a:gdLst/>
                <a:ahLst/>
                <a:cxnLst/>
                <a:rect l="l" t="t" r="r" b="b"/>
                <a:pathLst>
                  <a:path w="115992" h="56976" extrusionOk="0">
                    <a:moveTo>
                      <a:pt x="1604" y="16383"/>
                    </a:moveTo>
                    <a:cubicBezTo>
                      <a:pt x="3890" y="8001"/>
                      <a:pt x="9891" y="10096"/>
                      <a:pt x="16749" y="12192"/>
                    </a:cubicBezTo>
                    <a:cubicBezTo>
                      <a:pt x="24087" y="15173"/>
                      <a:pt x="32154" y="15869"/>
                      <a:pt x="39895" y="14192"/>
                    </a:cubicBezTo>
                    <a:cubicBezTo>
                      <a:pt x="45919" y="11240"/>
                      <a:pt x="51497" y="7458"/>
                      <a:pt x="56468" y="2953"/>
                    </a:cubicBezTo>
                    <a:cubicBezTo>
                      <a:pt x="59631" y="1038"/>
                      <a:pt x="63251" y="19"/>
                      <a:pt x="66946" y="0"/>
                    </a:cubicBezTo>
                    <a:cubicBezTo>
                      <a:pt x="66946" y="2096"/>
                      <a:pt x="63326" y="14478"/>
                      <a:pt x="63326" y="14478"/>
                    </a:cubicBezTo>
                    <a:cubicBezTo>
                      <a:pt x="63326" y="14478"/>
                      <a:pt x="97712" y="14478"/>
                      <a:pt x="101426" y="14478"/>
                    </a:cubicBezTo>
                    <a:cubicBezTo>
                      <a:pt x="104583" y="13907"/>
                      <a:pt x="107609" y="15993"/>
                      <a:pt x="108184" y="19155"/>
                    </a:cubicBezTo>
                    <a:cubicBezTo>
                      <a:pt x="108501" y="20889"/>
                      <a:pt x="108012" y="22670"/>
                      <a:pt x="106856" y="24003"/>
                    </a:cubicBezTo>
                    <a:lnTo>
                      <a:pt x="109237" y="24003"/>
                    </a:lnTo>
                    <a:cubicBezTo>
                      <a:pt x="116190" y="22479"/>
                      <a:pt x="118762" y="33528"/>
                      <a:pt x="112190" y="34862"/>
                    </a:cubicBezTo>
                    <a:lnTo>
                      <a:pt x="106475" y="35719"/>
                    </a:lnTo>
                    <a:cubicBezTo>
                      <a:pt x="111047" y="37529"/>
                      <a:pt x="112190" y="45244"/>
                      <a:pt x="106475" y="46196"/>
                    </a:cubicBezTo>
                    <a:lnTo>
                      <a:pt x="104665" y="46196"/>
                    </a:lnTo>
                    <a:cubicBezTo>
                      <a:pt x="103845" y="46339"/>
                      <a:pt x="103009" y="46339"/>
                      <a:pt x="102188" y="46196"/>
                    </a:cubicBezTo>
                    <a:lnTo>
                      <a:pt x="100188" y="46196"/>
                    </a:lnTo>
                    <a:cubicBezTo>
                      <a:pt x="100896" y="49435"/>
                      <a:pt x="98845" y="52635"/>
                      <a:pt x="95608" y="53340"/>
                    </a:cubicBezTo>
                    <a:cubicBezTo>
                      <a:pt x="95421" y="53378"/>
                      <a:pt x="95233" y="53416"/>
                      <a:pt x="95045" y="53435"/>
                    </a:cubicBezTo>
                    <a:cubicBezTo>
                      <a:pt x="78281" y="55626"/>
                      <a:pt x="53611" y="62294"/>
                      <a:pt x="38466" y="48482"/>
                    </a:cubicBezTo>
                    <a:cubicBezTo>
                      <a:pt x="27950" y="47473"/>
                      <a:pt x="17678" y="44710"/>
                      <a:pt x="8081" y="40291"/>
                    </a:cubicBezTo>
                    <a:cubicBezTo>
                      <a:pt x="-967" y="35719"/>
                      <a:pt x="-1253" y="26289"/>
                      <a:pt x="1604" y="16383"/>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0" name="Google Shape;250;p12"/>
              <p:cNvSpPr/>
              <p:nvPr/>
            </p:nvSpPr>
            <p:spPr>
              <a:xfrm>
                <a:off x="5833154" y="3969125"/>
                <a:ext cx="57182" cy="47279"/>
              </a:xfrm>
              <a:custGeom>
                <a:avLst/>
                <a:gdLst/>
                <a:ahLst/>
                <a:cxnLst/>
                <a:rect l="l" t="t" r="r" b="b"/>
                <a:pathLst>
                  <a:path w="71478" h="59099" extrusionOk="0">
                    <a:moveTo>
                      <a:pt x="5636" y="32418"/>
                    </a:moveTo>
                    <a:lnTo>
                      <a:pt x="8018" y="32418"/>
                    </a:lnTo>
                    <a:cubicBezTo>
                      <a:pt x="5440" y="30599"/>
                      <a:pt x="4827" y="27027"/>
                      <a:pt x="6648" y="24455"/>
                    </a:cubicBezTo>
                    <a:cubicBezTo>
                      <a:pt x="7726" y="22922"/>
                      <a:pt x="9482" y="22026"/>
                      <a:pt x="11351" y="22036"/>
                    </a:cubicBezTo>
                    <a:cubicBezTo>
                      <a:pt x="14876" y="22036"/>
                      <a:pt x="50213" y="14606"/>
                      <a:pt x="50213" y="14606"/>
                    </a:cubicBezTo>
                    <a:lnTo>
                      <a:pt x="54500" y="128"/>
                    </a:lnTo>
                    <a:cubicBezTo>
                      <a:pt x="54500" y="-729"/>
                      <a:pt x="60596" y="2986"/>
                      <a:pt x="60786" y="3176"/>
                    </a:cubicBezTo>
                    <a:cubicBezTo>
                      <a:pt x="66872" y="7091"/>
                      <a:pt x="70809" y="13597"/>
                      <a:pt x="71454" y="20798"/>
                    </a:cubicBezTo>
                    <a:cubicBezTo>
                      <a:pt x="71818" y="30903"/>
                      <a:pt x="68152" y="40733"/>
                      <a:pt x="61262" y="48134"/>
                    </a:cubicBezTo>
                    <a:cubicBezTo>
                      <a:pt x="54984" y="54364"/>
                      <a:pt x="46575" y="57974"/>
                      <a:pt x="37736" y="58231"/>
                    </a:cubicBezTo>
                    <a:cubicBezTo>
                      <a:pt x="33449" y="58231"/>
                      <a:pt x="29354" y="58707"/>
                      <a:pt x="25639" y="59088"/>
                    </a:cubicBezTo>
                    <a:cubicBezTo>
                      <a:pt x="22226" y="59298"/>
                      <a:pt x="19289" y="56707"/>
                      <a:pt x="19078" y="53287"/>
                    </a:cubicBezTo>
                    <a:cubicBezTo>
                      <a:pt x="19071" y="53192"/>
                      <a:pt x="19068" y="53087"/>
                      <a:pt x="19067" y="52992"/>
                    </a:cubicBezTo>
                    <a:lnTo>
                      <a:pt x="17924" y="52992"/>
                    </a:lnTo>
                    <a:cubicBezTo>
                      <a:pt x="17115" y="53221"/>
                      <a:pt x="16256" y="53221"/>
                      <a:pt x="15447" y="52992"/>
                    </a:cubicBezTo>
                    <a:lnTo>
                      <a:pt x="13637" y="52992"/>
                    </a:lnTo>
                    <a:cubicBezTo>
                      <a:pt x="7637" y="52992"/>
                      <a:pt x="7160" y="45562"/>
                      <a:pt x="11256" y="42895"/>
                    </a:cubicBezTo>
                    <a:lnTo>
                      <a:pt x="5446" y="42895"/>
                    </a:lnTo>
                    <a:cubicBezTo>
                      <a:pt x="-2174" y="43562"/>
                      <a:pt x="-1507" y="32323"/>
                      <a:pt x="5636" y="32418"/>
                    </a:cubicBezTo>
                    <a:close/>
                  </a:path>
                </a:pathLst>
              </a:custGeom>
              <a:solidFill>
                <a:srgbClr val="9C6448"/>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1" name="Google Shape;251;p12"/>
              <p:cNvSpPr/>
              <p:nvPr/>
            </p:nvSpPr>
            <p:spPr>
              <a:xfrm>
                <a:off x="5709343" y="3692033"/>
                <a:ext cx="56693" cy="82524"/>
              </a:xfrm>
              <a:custGeom>
                <a:avLst/>
                <a:gdLst/>
                <a:ahLst/>
                <a:cxnLst/>
                <a:rect l="l" t="t" r="r" b="b"/>
                <a:pathLst>
                  <a:path w="70866" h="103155" extrusionOk="0">
                    <a:moveTo>
                      <a:pt x="45339" y="103156"/>
                    </a:moveTo>
                    <a:cubicBezTo>
                      <a:pt x="54990" y="102718"/>
                      <a:pt x="64114" y="98631"/>
                      <a:pt x="70866" y="91726"/>
                    </a:cubicBezTo>
                    <a:cubicBezTo>
                      <a:pt x="69533" y="73628"/>
                      <a:pt x="46482" y="5143"/>
                      <a:pt x="0" y="0"/>
                    </a:cubicBezTo>
                    <a:cubicBezTo>
                      <a:pt x="12463" y="8944"/>
                      <a:pt x="22324" y="21041"/>
                      <a:pt x="28575" y="35052"/>
                    </a:cubicBezTo>
                    <a:cubicBezTo>
                      <a:pt x="35880" y="57293"/>
                      <a:pt x="41484" y="80067"/>
                      <a:pt x="45339" y="103156"/>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2" name="Google Shape;252;p12"/>
              <p:cNvSpPr/>
              <p:nvPr/>
            </p:nvSpPr>
            <p:spPr>
              <a:xfrm>
                <a:off x="5551668" y="3748041"/>
                <a:ext cx="68780" cy="102654"/>
              </a:xfrm>
              <a:custGeom>
                <a:avLst/>
                <a:gdLst/>
                <a:ahLst/>
                <a:cxnLst/>
                <a:rect l="l" t="t" r="r" b="b"/>
                <a:pathLst>
                  <a:path w="85975" h="128318" extrusionOk="0">
                    <a:moveTo>
                      <a:pt x="6812" y="123589"/>
                    </a:moveTo>
                    <a:cubicBezTo>
                      <a:pt x="6812" y="123589"/>
                      <a:pt x="53008" y="139590"/>
                      <a:pt x="85584" y="112730"/>
                    </a:cubicBezTo>
                    <a:cubicBezTo>
                      <a:pt x="89203" y="106634"/>
                      <a:pt x="66534" y="27957"/>
                      <a:pt x="66534" y="27957"/>
                    </a:cubicBezTo>
                    <a:cubicBezTo>
                      <a:pt x="66534" y="27957"/>
                      <a:pt x="47484" y="-12238"/>
                      <a:pt x="16813" y="3764"/>
                    </a:cubicBezTo>
                    <a:cubicBezTo>
                      <a:pt x="-13857" y="19766"/>
                      <a:pt x="6812" y="123589"/>
                      <a:pt x="6812" y="123589"/>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sp>
          <p:nvSpPr>
            <p:cNvPr id="253" name="Google Shape;253;p12"/>
            <p:cNvSpPr/>
            <p:nvPr/>
          </p:nvSpPr>
          <p:spPr>
            <a:xfrm>
              <a:off x="7297552" y="1119942"/>
              <a:ext cx="135609" cy="266405"/>
            </a:xfrm>
            <a:custGeom>
              <a:avLst/>
              <a:gdLst/>
              <a:ahLst/>
              <a:cxnLst/>
              <a:rect l="l" t="t" r="r" b="b"/>
              <a:pathLst>
                <a:path w="169617" h="333215" extrusionOk="0">
                  <a:moveTo>
                    <a:pt x="97114" y="257806"/>
                  </a:moveTo>
                  <a:cubicBezTo>
                    <a:pt x="82065" y="284512"/>
                    <a:pt x="63834" y="309299"/>
                    <a:pt x="42822" y="331624"/>
                  </a:cubicBezTo>
                  <a:cubicBezTo>
                    <a:pt x="36916" y="338482"/>
                    <a:pt x="-8137" y="321242"/>
                    <a:pt x="1293" y="316384"/>
                  </a:cubicBezTo>
                  <a:cubicBezTo>
                    <a:pt x="10722" y="311527"/>
                    <a:pt x="40250" y="270283"/>
                    <a:pt x="55109" y="242851"/>
                  </a:cubicBezTo>
                  <a:cubicBezTo>
                    <a:pt x="67549" y="210057"/>
                    <a:pt x="78074" y="176568"/>
                    <a:pt x="86637" y="142553"/>
                  </a:cubicBezTo>
                  <a:cubicBezTo>
                    <a:pt x="96162" y="108930"/>
                    <a:pt x="103972" y="59590"/>
                    <a:pt x="110735" y="36349"/>
                  </a:cubicBezTo>
                  <a:cubicBezTo>
                    <a:pt x="114326" y="18843"/>
                    <a:pt x="127870" y="5080"/>
                    <a:pt x="145311" y="1202"/>
                  </a:cubicBezTo>
                  <a:cubicBezTo>
                    <a:pt x="161503" y="-2513"/>
                    <a:pt x="172076" y="1869"/>
                    <a:pt x="169123" y="21586"/>
                  </a:cubicBezTo>
                  <a:cubicBezTo>
                    <a:pt x="163885" y="56066"/>
                    <a:pt x="136929" y="189988"/>
                    <a:pt x="97114" y="257806"/>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4" name="Google Shape;254;p12"/>
            <p:cNvSpPr/>
            <p:nvPr/>
          </p:nvSpPr>
          <p:spPr>
            <a:xfrm>
              <a:off x="7309787" y="1745656"/>
              <a:ext cx="93295" cy="72283"/>
            </a:xfrm>
            <a:custGeom>
              <a:avLst/>
              <a:gdLst/>
              <a:ahLst/>
              <a:cxnLst/>
              <a:rect l="l" t="t" r="r" b="b"/>
              <a:pathLst>
                <a:path w="116692" h="90410" extrusionOk="0">
                  <a:moveTo>
                    <a:pt x="107433" y="2"/>
                  </a:moveTo>
                  <a:cubicBezTo>
                    <a:pt x="93527" y="11337"/>
                    <a:pt x="72857" y="955"/>
                    <a:pt x="71810" y="2003"/>
                  </a:cubicBezTo>
                  <a:cubicBezTo>
                    <a:pt x="55417" y="17271"/>
                    <a:pt x="38177" y="31616"/>
                    <a:pt x="20184" y="44960"/>
                  </a:cubicBezTo>
                  <a:cubicBezTo>
                    <a:pt x="11421" y="51818"/>
                    <a:pt x="-2105" y="61057"/>
                    <a:pt x="277" y="74202"/>
                  </a:cubicBezTo>
                  <a:cubicBezTo>
                    <a:pt x="4753" y="97824"/>
                    <a:pt x="42472" y="90585"/>
                    <a:pt x="56665" y="83727"/>
                  </a:cubicBezTo>
                  <a:cubicBezTo>
                    <a:pt x="70857" y="76869"/>
                    <a:pt x="82573" y="64677"/>
                    <a:pt x="96003" y="56200"/>
                  </a:cubicBezTo>
                  <a:cubicBezTo>
                    <a:pt x="105528" y="50199"/>
                    <a:pt x="115053" y="47151"/>
                    <a:pt x="116577" y="34959"/>
                  </a:cubicBezTo>
                  <a:cubicBezTo>
                    <a:pt x="117720" y="27244"/>
                    <a:pt x="110100" y="-284"/>
                    <a:pt x="107433" y="2"/>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5" name="Google Shape;255;p12"/>
            <p:cNvSpPr/>
            <p:nvPr/>
          </p:nvSpPr>
          <p:spPr>
            <a:xfrm>
              <a:off x="7310617" y="1769417"/>
              <a:ext cx="92899" cy="48456"/>
            </a:xfrm>
            <a:custGeom>
              <a:avLst/>
              <a:gdLst/>
              <a:ahLst/>
              <a:cxnLst/>
              <a:rect l="l" t="t" r="r" b="b"/>
              <a:pathLst>
                <a:path w="116196" h="60608" extrusionOk="0">
                  <a:moveTo>
                    <a:pt x="115919" y="0"/>
                  </a:moveTo>
                  <a:cubicBezTo>
                    <a:pt x="114110" y="11621"/>
                    <a:pt x="104775" y="14764"/>
                    <a:pt x="95250" y="20765"/>
                  </a:cubicBezTo>
                  <a:cubicBezTo>
                    <a:pt x="81534" y="29242"/>
                    <a:pt x="69437" y="41529"/>
                    <a:pt x="55245" y="48673"/>
                  </a:cubicBezTo>
                  <a:cubicBezTo>
                    <a:pt x="41053" y="55817"/>
                    <a:pt x="9239" y="62008"/>
                    <a:pt x="0" y="45149"/>
                  </a:cubicBezTo>
                  <a:cubicBezTo>
                    <a:pt x="5048" y="67913"/>
                    <a:pt x="42101" y="60770"/>
                    <a:pt x="56198" y="53626"/>
                  </a:cubicBezTo>
                  <a:cubicBezTo>
                    <a:pt x="70295" y="46482"/>
                    <a:pt x="82106" y="34576"/>
                    <a:pt x="95536" y="26099"/>
                  </a:cubicBezTo>
                  <a:cubicBezTo>
                    <a:pt x="105061" y="20098"/>
                    <a:pt x="114586" y="17050"/>
                    <a:pt x="116110" y="4858"/>
                  </a:cubicBezTo>
                  <a:cubicBezTo>
                    <a:pt x="116272" y="3239"/>
                    <a:pt x="116205" y="1600"/>
                    <a:pt x="115919"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6" name="Google Shape;256;p12"/>
            <p:cNvSpPr/>
            <p:nvPr/>
          </p:nvSpPr>
          <p:spPr>
            <a:xfrm>
              <a:off x="7197828" y="1680648"/>
              <a:ext cx="93274" cy="69610"/>
            </a:xfrm>
            <a:custGeom>
              <a:avLst/>
              <a:gdLst/>
              <a:ahLst/>
              <a:cxnLst/>
              <a:rect l="l" t="t" r="r" b="b"/>
              <a:pathLst>
                <a:path w="116665" h="87067" extrusionOk="0">
                  <a:moveTo>
                    <a:pt x="105833" y="64"/>
                  </a:moveTo>
                  <a:cubicBezTo>
                    <a:pt x="91831" y="11398"/>
                    <a:pt x="67733" y="-984"/>
                    <a:pt x="66305" y="64"/>
                  </a:cubicBezTo>
                  <a:cubicBezTo>
                    <a:pt x="51722" y="14780"/>
                    <a:pt x="36329" y="28677"/>
                    <a:pt x="20204" y="41688"/>
                  </a:cubicBezTo>
                  <a:cubicBezTo>
                    <a:pt x="11440" y="48546"/>
                    <a:pt x="-2180" y="57690"/>
                    <a:pt x="296" y="70930"/>
                  </a:cubicBezTo>
                  <a:cubicBezTo>
                    <a:pt x="4678" y="94456"/>
                    <a:pt x="42492" y="87217"/>
                    <a:pt x="56684" y="80455"/>
                  </a:cubicBezTo>
                  <a:cubicBezTo>
                    <a:pt x="70876" y="73692"/>
                    <a:pt x="82592" y="61405"/>
                    <a:pt x="96022" y="52927"/>
                  </a:cubicBezTo>
                  <a:cubicBezTo>
                    <a:pt x="105547" y="47022"/>
                    <a:pt x="115072" y="43879"/>
                    <a:pt x="116597" y="31782"/>
                  </a:cubicBezTo>
                  <a:cubicBezTo>
                    <a:pt x="117549" y="23495"/>
                    <a:pt x="108310" y="-698"/>
                    <a:pt x="105833" y="64"/>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7" name="Google Shape;257;p12"/>
            <p:cNvSpPr/>
            <p:nvPr/>
          </p:nvSpPr>
          <p:spPr>
            <a:xfrm>
              <a:off x="7198064" y="1702707"/>
              <a:ext cx="92850" cy="48456"/>
            </a:xfrm>
            <a:custGeom>
              <a:avLst/>
              <a:gdLst/>
              <a:ahLst/>
              <a:cxnLst/>
              <a:rect l="l" t="t" r="r" b="b"/>
              <a:pathLst>
                <a:path w="116135" h="60608" extrusionOk="0">
                  <a:moveTo>
                    <a:pt x="115919" y="0"/>
                  </a:moveTo>
                  <a:cubicBezTo>
                    <a:pt x="114014" y="11621"/>
                    <a:pt x="104680" y="14764"/>
                    <a:pt x="95155" y="20765"/>
                  </a:cubicBezTo>
                  <a:cubicBezTo>
                    <a:pt x="81439" y="29242"/>
                    <a:pt x="69437" y="41529"/>
                    <a:pt x="55150" y="48673"/>
                  </a:cubicBezTo>
                  <a:cubicBezTo>
                    <a:pt x="40862" y="55817"/>
                    <a:pt x="9239" y="62008"/>
                    <a:pt x="0" y="45149"/>
                  </a:cubicBezTo>
                  <a:cubicBezTo>
                    <a:pt x="4953" y="67913"/>
                    <a:pt x="42101" y="60770"/>
                    <a:pt x="56198" y="53626"/>
                  </a:cubicBezTo>
                  <a:cubicBezTo>
                    <a:pt x="70295" y="46482"/>
                    <a:pt x="82010" y="34576"/>
                    <a:pt x="95536" y="26099"/>
                  </a:cubicBezTo>
                  <a:cubicBezTo>
                    <a:pt x="105061" y="20098"/>
                    <a:pt x="114586" y="17050"/>
                    <a:pt x="116110" y="4858"/>
                  </a:cubicBezTo>
                  <a:cubicBezTo>
                    <a:pt x="116177" y="3238"/>
                    <a:pt x="116110" y="1610"/>
                    <a:pt x="115919"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8" name="Google Shape;258;p12"/>
            <p:cNvSpPr/>
            <p:nvPr/>
          </p:nvSpPr>
          <p:spPr>
            <a:xfrm>
              <a:off x="7221254" y="1360384"/>
              <a:ext cx="326700" cy="394943"/>
            </a:xfrm>
            <a:custGeom>
              <a:avLst/>
              <a:gdLst/>
              <a:ahLst/>
              <a:cxnLst/>
              <a:rect l="l" t="t" r="r" b="b"/>
              <a:pathLst>
                <a:path w="408631" h="493987" extrusionOk="0">
                  <a:moveTo>
                    <a:pt x="405429" y="33455"/>
                  </a:moveTo>
                  <a:cubicBezTo>
                    <a:pt x="420955" y="130325"/>
                    <a:pt x="377902" y="166805"/>
                    <a:pt x="321990" y="187094"/>
                  </a:cubicBezTo>
                  <a:cubicBezTo>
                    <a:pt x="281890" y="201857"/>
                    <a:pt x="224264" y="224622"/>
                    <a:pt x="224264" y="224622"/>
                  </a:cubicBezTo>
                  <a:cubicBezTo>
                    <a:pt x="224264" y="224622"/>
                    <a:pt x="225121" y="245863"/>
                    <a:pt x="225502" y="293583"/>
                  </a:cubicBezTo>
                  <a:cubicBezTo>
                    <a:pt x="225978" y="335588"/>
                    <a:pt x="220359" y="489036"/>
                    <a:pt x="220359" y="489036"/>
                  </a:cubicBezTo>
                  <a:cubicBezTo>
                    <a:pt x="206862" y="495799"/>
                    <a:pt x="190936" y="495627"/>
                    <a:pt x="177591" y="488560"/>
                  </a:cubicBezTo>
                  <a:cubicBezTo>
                    <a:pt x="177591" y="488560"/>
                    <a:pt x="155017" y="371021"/>
                    <a:pt x="150255" y="318062"/>
                  </a:cubicBezTo>
                  <a:cubicBezTo>
                    <a:pt x="143778" y="246149"/>
                    <a:pt x="132729" y="199095"/>
                    <a:pt x="136348" y="183665"/>
                  </a:cubicBezTo>
                  <a:cubicBezTo>
                    <a:pt x="139587" y="170044"/>
                    <a:pt x="218168" y="131372"/>
                    <a:pt x="243123" y="110703"/>
                  </a:cubicBezTo>
                  <a:lnTo>
                    <a:pt x="78531" y="165853"/>
                  </a:lnTo>
                  <a:cubicBezTo>
                    <a:pt x="81789" y="183703"/>
                    <a:pt x="83380" y="201810"/>
                    <a:pt x="83294" y="219955"/>
                  </a:cubicBezTo>
                  <a:cubicBezTo>
                    <a:pt x="81770" y="277105"/>
                    <a:pt x="78627" y="400453"/>
                    <a:pt x="78627" y="400453"/>
                  </a:cubicBezTo>
                  <a:cubicBezTo>
                    <a:pt x="78627" y="400453"/>
                    <a:pt x="56053" y="416741"/>
                    <a:pt x="36812" y="400453"/>
                  </a:cubicBezTo>
                  <a:cubicBezTo>
                    <a:pt x="36812" y="400453"/>
                    <a:pt x="-4622" y="156137"/>
                    <a:pt x="427" y="124229"/>
                  </a:cubicBezTo>
                  <a:cubicBezTo>
                    <a:pt x="5189" y="93558"/>
                    <a:pt x="150255" y="30788"/>
                    <a:pt x="175782" y="9167"/>
                  </a:cubicBezTo>
                  <a:cubicBezTo>
                    <a:pt x="184802" y="1843"/>
                    <a:pt x="196499" y="-1308"/>
                    <a:pt x="207976" y="499"/>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59" name="Google Shape;259;p12"/>
            <p:cNvSpPr/>
            <p:nvPr/>
          </p:nvSpPr>
          <p:spPr>
            <a:xfrm>
              <a:off x="7417903" y="1095544"/>
              <a:ext cx="102781" cy="99997"/>
            </a:xfrm>
            <a:custGeom>
              <a:avLst/>
              <a:gdLst/>
              <a:ahLst/>
              <a:cxnLst/>
              <a:rect l="l" t="t" r="r" b="b"/>
              <a:pathLst>
                <a:path w="128556" h="125075" extrusionOk="0">
                  <a:moveTo>
                    <a:pt x="102220" y="0"/>
                  </a:moveTo>
                  <a:cubicBezTo>
                    <a:pt x="102220" y="0"/>
                    <a:pt x="99838" y="46196"/>
                    <a:pt x="100886" y="50292"/>
                  </a:cubicBezTo>
                  <a:cubicBezTo>
                    <a:pt x="101934" y="54388"/>
                    <a:pt x="122032" y="67913"/>
                    <a:pt x="127937" y="72676"/>
                  </a:cubicBezTo>
                  <a:cubicBezTo>
                    <a:pt x="133843" y="77438"/>
                    <a:pt x="96029" y="114776"/>
                    <a:pt x="77645" y="123253"/>
                  </a:cubicBezTo>
                  <a:cubicBezTo>
                    <a:pt x="59262" y="131731"/>
                    <a:pt x="1445" y="109442"/>
                    <a:pt x="112" y="80867"/>
                  </a:cubicBezTo>
                  <a:cubicBezTo>
                    <a:pt x="-1222" y="52292"/>
                    <a:pt x="9637" y="28289"/>
                    <a:pt x="19162" y="27051"/>
                  </a:cubicBezTo>
                  <a:cubicBezTo>
                    <a:pt x="28687" y="25813"/>
                    <a:pt x="102220" y="0"/>
                    <a:pt x="102220" y="0"/>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0" name="Google Shape;260;p12"/>
            <p:cNvSpPr/>
            <p:nvPr/>
          </p:nvSpPr>
          <p:spPr>
            <a:xfrm>
              <a:off x="7381720" y="1109556"/>
              <a:ext cx="166775" cy="325513"/>
            </a:xfrm>
            <a:custGeom>
              <a:avLst/>
              <a:gdLst/>
              <a:ahLst/>
              <a:cxnLst/>
              <a:rect l="l" t="t" r="r" b="b"/>
              <a:pathLst>
                <a:path w="208599" h="407146" extrusionOk="0">
                  <a:moveTo>
                    <a:pt x="152620" y="40673"/>
                  </a:moveTo>
                  <a:cubicBezTo>
                    <a:pt x="152620" y="40673"/>
                    <a:pt x="119187" y="90584"/>
                    <a:pt x="72419" y="95251"/>
                  </a:cubicBezTo>
                  <a:cubicBezTo>
                    <a:pt x="57751" y="80773"/>
                    <a:pt x="56417" y="28576"/>
                    <a:pt x="76801" y="12574"/>
                  </a:cubicBezTo>
                  <a:cubicBezTo>
                    <a:pt x="76801" y="12574"/>
                    <a:pt x="57751" y="-2571"/>
                    <a:pt x="45178" y="382"/>
                  </a:cubicBezTo>
                  <a:cubicBezTo>
                    <a:pt x="31481" y="8783"/>
                    <a:pt x="21327" y="21888"/>
                    <a:pt x="16603" y="37244"/>
                  </a:cubicBezTo>
                  <a:cubicBezTo>
                    <a:pt x="4658" y="71536"/>
                    <a:pt x="-923" y="107721"/>
                    <a:pt x="124" y="144019"/>
                  </a:cubicBezTo>
                  <a:cubicBezTo>
                    <a:pt x="886" y="192977"/>
                    <a:pt x="124" y="316707"/>
                    <a:pt x="124" y="316707"/>
                  </a:cubicBezTo>
                  <a:cubicBezTo>
                    <a:pt x="5620" y="346271"/>
                    <a:pt x="23556" y="372047"/>
                    <a:pt x="49369" y="387478"/>
                  </a:cubicBezTo>
                  <a:cubicBezTo>
                    <a:pt x="83068" y="406490"/>
                    <a:pt x="122740" y="411976"/>
                    <a:pt x="160335" y="402813"/>
                  </a:cubicBezTo>
                  <a:cubicBezTo>
                    <a:pt x="183957" y="397289"/>
                    <a:pt x="192720" y="383763"/>
                    <a:pt x="200911" y="366904"/>
                  </a:cubicBezTo>
                  <a:cubicBezTo>
                    <a:pt x="198816" y="332614"/>
                    <a:pt x="185195" y="262129"/>
                    <a:pt x="190910" y="218790"/>
                  </a:cubicBezTo>
                  <a:cubicBezTo>
                    <a:pt x="196625" y="175451"/>
                    <a:pt x="205769" y="143447"/>
                    <a:pt x="208150" y="108586"/>
                  </a:cubicBezTo>
                  <a:cubicBezTo>
                    <a:pt x="210532" y="73724"/>
                    <a:pt x="203483" y="74391"/>
                    <a:pt x="186052" y="62009"/>
                  </a:cubicBezTo>
                  <a:cubicBezTo>
                    <a:pt x="175442" y="54092"/>
                    <a:pt x="164269" y="46962"/>
                    <a:pt x="152620" y="40673"/>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1" name="Google Shape;261;p12"/>
            <p:cNvSpPr/>
            <p:nvPr/>
          </p:nvSpPr>
          <p:spPr>
            <a:xfrm>
              <a:off x="7413797" y="991818"/>
              <a:ext cx="110760" cy="134864"/>
            </a:xfrm>
            <a:custGeom>
              <a:avLst/>
              <a:gdLst/>
              <a:ahLst/>
              <a:cxnLst/>
              <a:rect l="l" t="t" r="r" b="b"/>
              <a:pathLst>
                <a:path w="138537" h="168686" extrusionOk="0">
                  <a:moveTo>
                    <a:pt x="2962" y="60969"/>
                  </a:moveTo>
                  <a:lnTo>
                    <a:pt x="2962" y="60969"/>
                  </a:lnTo>
                  <a:cubicBezTo>
                    <a:pt x="8486" y="25155"/>
                    <a:pt x="34204" y="-1896"/>
                    <a:pt x="71161" y="104"/>
                  </a:cubicBezTo>
                  <a:cubicBezTo>
                    <a:pt x="110299" y="2083"/>
                    <a:pt x="140427" y="35416"/>
                    <a:pt x="138445" y="74557"/>
                  </a:cubicBezTo>
                  <a:cubicBezTo>
                    <a:pt x="137321" y="96813"/>
                    <a:pt x="125806" y="117248"/>
                    <a:pt x="107356" y="129739"/>
                  </a:cubicBezTo>
                  <a:cubicBezTo>
                    <a:pt x="106032" y="135172"/>
                    <a:pt x="104117" y="140443"/>
                    <a:pt x="101641" y="145456"/>
                  </a:cubicBezTo>
                  <a:cubicBezTo>
                    <a:pt x="88592" y="160696"/>
                    <a:pt x="49063" y="170125"/>
                    <a:pt x="37728" y="168506"/>
                  </a:cubicBezTo>
                  <a:cubicBezTo>
                    <a:pt x="23907" y="167251"/>
                    <a:pt x="12249" y="157706"/>
                    <a:pt x="8296" y="144408"/>
                  </a:cubicBezTo>
                  <a:cubicBezTo>
                    <a:pt x="-3610" y="116309"/>
                    <a:pt x="-86" y="78685"/>
                    <a:pt x="2962" y="60969"/>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2" name="Google Shape;262;p12"/>
            <p:cNvSpPr/>
            <p:nvPr/>
          </p:nvSpPr>
          <p:spPr>
            <a:xfrm>
              <a:off x="7417935" y="980032"/>
              <a:ext cx="116886" cy="115512"/>
            </a:xfrm>
            <a:custGeom>
              <a:avLst/>
              <a:gdLst/>
              <a:ahLst/>
              <a:cxnLst/>
              <a:rect l="l" t="t" r="r" b="b"/>
              <a:pathLst>
                <a:path w="146199" h="144480" extrusionOk="0">
                  <a:moveTo>
                    <a:pt x="102179" y="144481"/>
                  </a:moveTo>
                  <a:lnTo>
                    <a:pt x="102179" y="144481"/>
                  </a:lnTo>
                  <a:lnTo>
                    <a:pt x="98750" y="113239"/>
                  </a:lnTo>
                  <a:cubicBezTo>
                    <a:pt x="98750" y="113239"/>
                    <a:pt x="124277" y="47135"/>
                    <a:pt x="63984" y="59899"/>
                  </a:cubicBezTo>
                  <a:cubicBezTo>
                    <a:pt x="24169" y="68281"/>
                    <a:pt x="14168" y="71900"/>
                    <a:pt x="2072" y="45135"/>
                  </a:cubicBezTo>
                  <a:cubicBezTo>
                    <a:pt x="-10025" y="18370"/>
                    <a:pt x="32647" y="-5538"/>
                    <a:pt x="83415" y="1129"/>
                  </a:cubicBezTo>
                  <a:cubicBezTo>
                    <a:pt x="119648" y="4934"/>
                    <a:pt x="146928" y="35857"/>
                    <a:pt x="146185" y="72281"/>
                  </a:cubicBezTo>
                  <a:cubicBezTo>
                    <a:pt x="144851" y="91903"/>
                    <a:pt x="139612" y="131717"/>
                    <a:pt x="102179" y="144481"/>
                  </a:cubicBezTo>
                  <a:close/>
                </a:path>
              </a:pathLst>
            </a:custGeom>
            <a:solidFill>
              <a:srgbClr val="3A2C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3" name="Google Shape;263;p12"/>
            <p:cNvSpPr/>
            <p:nvPr/>
          </p:nvSpPr>
          <p:spPr>
            <a:xfrm>
              <a:off x="7364000" y="1109861"/>
              <a:ext cx="53839" cy="78361"/>
            </a:xfrm>
            <a:custGeom>
              <a:avLst/>
              <a:gdLst/>
              <a:ahLst/>
              <a:cxnLst/>
              <a:rect l="l" t="t" r="r" b="b"/>
              <a:pathLst>
                <a:path w="67341" h="98012" extrusionOk="0">
                  <a:moveTo>
                    <a:pt x="24289" y="98012"/>
                  </a:moveTo>
                  <a:cubicBezTo>
                    <a:pt x="15097" y="97573"/>
                    <a:pt x="6410" y="93657"/>
                    <a:pt x="0" y="87058"/>
                  </a:cubicBezTo>
                  <a:cubicBezTo>
                    <a:pt x="1334" y="70009"/>
                    <a:pt x="23241" y="4858"/>
                    <a:pt x="67342" y="0"/>
                  </a:cubicBezTo>
                  <a:cubicBezTo>
                    <a:pt x="55350" y="8451"/>
                    <a:pt x="45844" y="19962"/>
                    <a:pt x="39814" y="33338"/>
                  </a:cubicBezTo>
                  <a:cubicBezTo>
                    <a:pt x="32994" y="54469"/>
                    <a:pt x="27813" y="76090"/>
                    <a:pt x="24289" y="98012"/>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4" name="Google Shape;264;p12"/>
            <p:cNvSpPr/>
            <p:nvPr/>
          </p:nvSpPr>
          <p:spPr>
            <a:xfrm>
              <a:off x="7794459" y="3551002"/>
              <a:ext cx="540508" cy="312148"/>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5" name="Google Shape;265;p12"/>
            <p:cNvSpPr/>
            <p:nvPr/>
          </p:nvSpPr>
          <p:spPr>
            <a:xfrm>
              <a:off x="7824798" y="3491907"/>
              <a:ext cx="469764" cy="181297"/>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6" name="Google Shape;266;p12"/>
            <p:cNvSpPr/>
            <p:nvPr/>
          </p:nvSpPr>
          <p:spPr>
            <a:xfrm>
              <a:off x="7794490" y="3623727"/>
              <a:ext cx="41046" cy="82625"/>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7" name="Google Shape;267;p12"/>
            <p:cNvSpPr/>
            <p:nvPr/>
          </p:nvSpPr>
          <p:spPr>
            <a:xfrm>
              <a:off x="8298847" y="3624184"/>
              <a:ext cx="36096" cy="82168"/>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8" name="Google Shape;268;p12"/>
            <p:cNvSpPr/>
            <p:nvPr/>
          </p:nvSpPr>
          <p:spPr>
            <a:xfrm>
              <a:off x="7842237" y="3535238"/>
              <a:ext cx="449908" cy="259679"/>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69" name="Google Shape;269;p12"/>
            <p:cNvSpPr/>
            <p:nvPr/>
          </p:nvSpPr>
          <p:spPr>
            <a:xfrm>
              <a:off x="7815050" y="3673683"/>
              <a:ext cx="491482" cy="17632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0" name="Google Shape;270;p12"/>
            <p:cNvSpPr/>
            <p:nvPr/>
          </p:nvSpPr>
          <p:spPr>
            <a:xfrm>
              <a:off x="7794490" y="3472184"/>
              <a:ext cx="540453" cy="312196"/>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1" name="Google Shape;271;p12"/>
            <p:cNvSpPr/>
            <p:nvPr/>
          </p:nvSpPr>
          <p:spPr>
            <a:xfrm rot="-1801764">
              <a:off x="7461665" y="3958761"/>
              <a:ext cx="59345" cy="10271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2" name="Google Shape;272;p12"/>
            <p:cNvSpPr/>
            <p:nvPr/>
          </p:nvSpPr>
          <p:spPr>
            <a:xfrm>
              <a:off x="7752377" y="3752957"/>
              <a:ext cx="148877" cy="85976"/>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3" name="Google Shape;273;p12"/>
            <p:cNvSpPr/>
            <p:nvPr/>
          </p:nvSpPr>
          <p:spPr>
            <a:xfrm>
              <a:off x="7787483" y="3773138"/>
              <a:ext cx="113771" cy="106232"/>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4" name="Google Shape;274;p12"/>
            <p:cNvSpPr/>
            <p:nvPr/>
          </p:nvSpPr>
          <p:spPr>
            <a:xfrm>
              <a:off x="7465892" y="3799784"/>
              <a:ext cx="344817" cy="254127"/>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5" name="Google Shape;275;p12"/>
            <p:cNvSpPr/>
            <p:nvPr/>
          </p:nvSpPr>
          <p:spPr>
            <a:xfrm rot="-1801764">
              <a:off x="7461665" y="3958761"/>
              <a:ext cx="59345" cy="10271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6" name="Google Shape;276;p12"/>
            <p:cNvSpPr/>
            <p:nvPr/>
          </p:nvSpPr>
          <p:spPr>
            <a:xfrm>
              <a:off x="8113340" y="4275363"/>
              <a:ext cx="345579" cy="199519"/>
            </a:xfrm>
            <a:custGeom>
              <a:avLst/>
              <a:gdLst/>
              <a:ahLst/>
              <a:cxnLst/>
              <a:rect l="l" t="t" r="r" b="b"/>
              <a:pathLst>
                <a:path w="432244" h="249555" extrusionOk="0">
                  <a:moveTo>
                    <a:pt x="432244" y="124778"/>
                  </a:moveTo>
                  <a:cubicBezTo>
                    <a:pt x="432244" y="193690"/>
                    <a:pt x="335483" y="249555"/>
                    <a:pt x="216122" y="249555"/>
                  </a:cubicBezTo>
                  <a:cubicBezTo>
                    <a:pt x="96761" y="249555"/>
                    <a:pt x="0" y="193690"/>
                    <a:pt x="0" y="124778"/>
                  </a:cubicBezTo>
                  <a:cubicBezTo>
                    <a:pt x="0" y="55865"/>
                    <a:pt x="96761" y="0"/>
                    <a:pt x="216122" y="0"/>
                  </a:cubicBezTo>
                  <a:cubicBezTo>
                    <a:pt x="335483" y="0"/>
                    <a:pt x="432244" y="55865"/>
                    <a:pt x="432244" y="124778"/>
                  </a:cubicBezTo>
                  <a:close/>
                </a:path>
              </a:pathLst>
            </a:custGeom>
            <a:solidFill>
              <a:srgbClr val="D6D8E5">
                <a:alpha val="400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7" name="Google Shape;277;p12"/>
            <p:cNvSpPr/>
            <p:nvPr/>
          </p:nvSpPr>
          <p:spPr>
            <a:xfrm>
              <a:off x="8345604" y="3658605"/>
              <a:ext cx="79241" cy="172485"/>
            </a:xfrm>
            <a:custGeom>
              <a:avLst/>
              <a:gdLst/>
              <a:ahLst/>
              <a:cxnLst/>
              <a:rect l="l" t="t" r="r" b="b"/>
              <a:pathLst>
                <a:path w="99113" h="215741" extrusionOk="0">
                  <a:moveTo>
                    <a:pt x="77248" y="0"/>
                  </a:moveTo>
                  <a:cubicBezTo>
                    <a:pt x="79534" y="20098"/>
                    <a:pt x="103537" y="106775"/>
                    <a:pt x="98393" y="136398"/>
                  </a:cubicBezTo>
                  <a:cubicBezTo>
                    <a:pt x="93250" y="166021"/>
                    <a:pt x="11335" y="215741"/>
                    <a:pt x="11335" y="215741"/>
                  </a:cubicBezTo>
                  <a:lnTo>
                    <a:pt x="0" y="164973"/>
                  </a:lnTo>
                  <a:lnTo>
                    <a:pt x="45339" y="120491"/>
                  </a:lnTo>
                  <a:lnTo>
                    <a:pt x="33052" y="36385"/>
                  </a:ln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8" name="Google Shape;278;p12"/>
            <p:cNvSpPr/>
            <p:nvPr/>
          </p:nvSpPr>
          <p:spPr>
            <a:xfrm>
              <a:off x="8356722" y="3587657"/>
              <a:ext cx="56961" cy="109603"/>
            </a:xfrm>
            <a:custGeom>
              <a:avLst/>
              <a:gdLst/>
              <a:ahLst/>
              <a:cxnLst/>
              <a:rect l="l" t="t" r="r" b="b"/>
              <a:pathLst>
                <a:path w="71246" h="137090" extrusionOk="0">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79" name="Google Shape;279;p12"/>
            <p:cNvSpPr/>
            <p:nvPr/>
          </p:nvSpPr>
          <p:spPr>
            <a:xfrm>
              <a:off x="8165307" y="4346248"/>
              <a:ext cx="122882" cy="68919"/>
            </a:xfrm>
            <a:custGeom>
              <a:avLst/>
              <a:gdLst/>
              <a:ahLst/>
              <a:cxnLst/>
              <a:rect l="l" t="t" r="r" b="b"/>
              <a:pathLst>
                <a:path w="153698" h="86203" extrusionOk="0">
                  <a:moveTo>
                    <a:pt x="145884" y="20876"/>
                  </a:moveTo>
                  <a:cubicBezTo>
                    <a:pt x="128063" y="25743"/>
                    <a:pt x="109051" y="23409"/>
                    <a:pt x="92925" y="14399"/>
                  </a:cubicBezTo>
                  <a:cubicBezTo>
                    <a:pt x="80162" y="14399"/>
                    <a:pt x="10820" y="-14843"/>
                    <a:pt x="1390" y="10017"/>
                  </a:cubicBezTo>
                  <a:cubicBezTo>
                    <a:pt x="-6802" y="31925"/>
                    <a:pt x="23202" y="52118"/>
                    <a:pt x="39490" y="55928"/>
                  </a:cubicBezTo>
                  <a:cubicBezTo>
                    <a:pt x="74542" y="64405"/>
                    <a:pt x="100355" y="81931"/>
                    <a:pt x="114451" y="84503"/>
                  </a:cubicBezTo>
                  <a:cubicBezTo>
                    <a:pt x="124929" y="86694"/>
                    <a:pt x="138455" y="88122"/>
                    <a:pt x="146837" y="79931"/>
                  </a:cubicBezTo>
                  <a:cubicBezTo>
                    <a:pt x="156552" y="70406"/>
                    <a:pt x="155695" y="33830"/>
                    <a:pt x="145884" y="20876"/>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0" name="Google Shape;280;p12"/>
            <p:cNvSpPr/>
            <p:nvPr/>
          </p:nvSpPr>
          <p:spPr>
            <a:xfrm>
              <a:off x="8165313" y="4357988"/>
              <a:ext cx="120815" cy="57407"/>
            </a:xfrm>
            <a:custGeom>
              <a:avLst/>
              <a:gdLst/>
              <a:ahLst/>
              <a:cxnLst/>
              <a:rect l="l" t="t" r="r" b="b"/>
              <a:pathLst>
                <a:path w="151113" h="71804" extrusionOk="0">
                  <a:moveTo>
                    <a:pt x="114156" y="64103"/>
                  </a:moveTo>
                  <a:cubicBezTo>
                    <a:pt x="100059" y="61150"/>
                    <a:pt x="74246" y="43720"/>
                    <a:pt x="39195" y="35528"/>
                  </a:cubicBezTo>
                  <a:cubicBezTo>
                    <a:pt x="25764" y="32290"/>
                    <a:pt x="2619" y="17526"/>
                    <a:pt x="237" y="0"/>
                  </a:cubicBezTo>
                  <a:cubicBezTo>
                    <a:pt x="-2811" y="20098"/>
                    <a:pt x="24240" y="38100"/>
                    <a:pt x="39195" y="41529"/>
                  </a:cubicBezTo>
                  <a:cubicBezTo>
                    <a:pt x="74246" y="50006"/>
                    <a:pt x="100059" y="67532"/>
                    <a:pt x="114156" y="70104"/>
                  </a:cubicBezTo>
                  <a:cubicBezTo>
                    <a:pt x="124634" y="72295"/>
                    <a:pt x="138159" y="73723"/>
                    <a:pt x="146541" y="65532"/>
                  </a:cubicBezTo>
                  <a:cubicBezTo>
                    <a:pt x="148684" y="63122"/>
                    <a:pt x="150246" y="60255"/>
                    <a:pt x="151113" y="57150"/>
                  </a:cubicBezTo>
                  <a:cubicBezTo>
                    <a:pt x="140579" y="65161"/>
                    <a:pt x="126882" y="67742"/>
                    <a:pt x="114156" y="64103"/>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1" name="Google Shape;281;p12"/>
            <p:cNvSpPr/>
            <p:nvPr/>
          </p:nvSpPr>
          <p:spPr>
            <a:xfrm>
              <a:off x="8255166" y="4305930"/>
              <a:ext cx="122882" cy="68953"/>
            </a:xfrm>
            <a:custGeom>
              <a:avLst/>
              <a:gdLst/>
              <a:ahLst/>
              <a:cxnLst/>
              <a:rect l="l" t="t" r="r" b="b"/>
              <a:pathLst>
                <a:path w="153698" h="86245" extrusionOk="0">
                  <a:moveTo>
                    <a:pt x="145884" y="20822"/>
                  </a:moveTo>
                  <a:cubicBezTo>
                    <a:pt x="128082" y="25766"/>
                    <a:pt x="109041" y="23470"/>
                    <a:pt x="92925" y="14441"/>
                  </a:cubicBezTo>
                  <a:cubicBezTo>
                    <a:pt x="80162" y="14441"/>
                    <a:pt x="10820" y="-14896"/>
                    <a:pt x="1390" y="10059"/>
                  </a:cubicBezTo>
                  <a:cubicBezTo>
                    <a:pt x="-6802" y="31871"/>
                    <a:pt x="23202" y="52064"/>
                    <a:pt x="39490" y="55969"/>
                  </a:cubicBezTo>
                  <a:cubicBezTo>
                    <a:pt x="74446" y="64447"/>
                    <a:pt x="100354" y="81877"/>
                    <a:pt x="114452" y="84544"/>
                  </a:cubicBezTo>
                  <a:cubicBezTo>
                    <a:pt x="124929" y="86735"/>
                    <a:pt x="138454" y="88164"/>
                    <a:pt x="146837" y="79973"/>
                  </a:cubicBezTo>
                  <a:cubicBezTo>
                    <a:pt x="156552" y="70352"/>
                    <a:pt x="155695" y="33776"/>
                    <a:pt x="145884" y="20822"/>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2" name="Google Shape;282;p12"/>
            <p:cNvSpPr/>
            <p:nvPr/>
          </p:nvSpPr>
          <p:spPr>
            <a:xfrm>
              <a:off x="8255174" y="4317703"/>
              <a:ext cx="120815" cy="57407"/>
            </a:xfrm>
            <a:custGeom>
              <a:avLst/>
              <a:gdLst/>
              <a:ahLst/>
              <a:cxnLst/>
              <a:rect l="l" t="t" r="r" b="b"/>
              <a:pathLst>
                <a:path w="151113" h="71804" extrusionOk="0">
                  <a:moveTo>
                    <a:pt x="114156" y="64008"/>
                  </a:moveTo>
                  <a:cubicBezTo>
                    <a:pt x="100059" y="61055"/>
                    <a:pt x="74151" y="43624"/>
                    <a:pt x="39195" y="35433"/>
                  </a:cubicBezTo>
                  <a:cubicBezTo>
                    <a:pt x="25764" y="32195"/>
                    <a:pt x="2619" y="17526"/>
                    <a:pt x="237" y="0"/>
                  </a:cubicBezTo>
                  <a:cubicBezTo>
                    <a:pt x="-2811" y="20098"/>
                    <a:pt x="24240" y="38100"/>
                    <a:pt x="39195" y="41529"/>
                  </a:cubicBezTo>
                  <a:cubicBezTo>
                    <a:pt x="74151" y="50006"/>
                    <a:pt x="100059" y="67437"/>
                    <a:pt x="114156" y="70104"/>
                  </a:cubicBezTo>
                  <a:cubicBezTo>
                    <a:pt x="124634" y="72295"/>
                    <a:pt x="138159" y="73723"/>
                    <a:pt x="146541" y="65532"/>
                  </a:cubicBezTo>
                  <a:cubicBezTo>
                    <a:pt x="148684" y="63122"/>
                    <a:pt x="150246" y="60255"/>
                    <a:pt x="151113" y="57150"/>
                  </a:cubicBezTo>
                  <a:cubicBezTo>
                    <a:pt x="140578" y="65170"/>
                    <a:pt x="126862" y="67713"/>
                    <a:pt x="114156" y="64008"/>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3" name="Google Shape;283;p12"/>
            <p:cNvSpPr/>
            <p:nvPr/>
          </p:nvSpPr>
          <p:spPr>
            <a:xfrm>
              <a:off x="8198325" y="3858200"/>
              <a:ext cx="179678" cy="507212"/>
            </a:xfrm>
            <a:custGeom>
              <a:avLst/>
              <a:gdLst/>
              <a:ahLst/>
              <a:cxnLst/>
              <a:rect l="l" t="t" r="r" b="b"/>
              <a:pathLst>
                <a:path w="224738" h="634412" extrusionOk="0">
                  <a:moveTo>
                    <a:pt x="218313" y="392525"/>
                  </a:moveTo>
                  <a:cubicBezTo>
                    <a:pt x="215360" y="366693"/>
                    <a:pt x="210036" y="341186"/>
                    <a:pt x="202406" y="316325"/>
                  </a:cubicBezTo>
                  <a:cubicBezTo>
                    <a:pt x="202406" y="316325"/>
                    <a:pt x="207169" y="250793"/>
                    <a:pt x="209550" y="188690"/>
                  </a:cubicBezTo>
                  <a:cubicBezTo>
                    <a:pt x="212217" y="118205"/>
                    <a:pt x="236696" y="56197"/>
                    <a:pt x="217361" y="0"/>
                  </a:cubicBezTo>
                  <a:lnTo>
                    <a:pt x="0" y="48292"/>
                  </a:lnTo>
                  <a:cubicBezTo>
                    <a:pt x="0" y="48292"/>
                    <a:pt x="13145" y="329279"/>
                    <a:pt x="16002" y="363283"/>
                  </a:cubicBezTo>
                  <a:cubicBezTo>
                    <a:pt x="17536" y="389744"/>
                    <a:pt x="20717" y="416080"/>
                    <a:pt x="25527" y="442150"/>
                  </a:cubicBezTo>
                  <a:cubicBezTo>
                    <a:pt x="35052" y="496729"/>
                    <a:pt x="51530" y="626459"/>
                    <a:pt x="51530" y="626459"/>
                  </a:cubicBezTo>
                  <a:cubicBezTo>
                    <a:pt x="68075" y="634374"/>
                    <a:pt x="86801" y="636461"/>
                    <a:pt x="104680" y="632365"/>
                  </a:cubicBezTo>
                  <a:cubicBezTo>
                    <a:pt x="104680" y="632365"/>
                    <a:pt x="103061" y="468344"/>
                    <a:pt x="101537" y="429006"/>
                  </a:cubicBezTo>
                  <a:cubicBezTo>
                    <a:pt x="99727" y="381381"/>
                    <a:pt x="98298" y="384715"/>
                    <a:pt x="98298" y="384715"/>
                  </a:cubicBezTo>
                  <a:lnTo>
                    <a:pt x="105537" y="265176"/>
                  </a:lnTo>
                  <a:lnTo>
                    <a:pt x="110204" y="205740"/>
                  </a:lnTo>
                  <a:cubicBezTo>
                    <a:pt x="110204" y="205740"/>
                    <a:pt x="116205" y="249364"/>
                    <a:pt x="119729" y="288322"/>
                  </a:cubicBezTo>
                  <a:cubicBezTo>
                    <a:pt x="123158" y="322326"/>
                    <a:pt x="131350" y="353092"/>
                    <a:pt x="140494" y="416338"/>
                  </a:cubicBezTo>
                  <a:cubicBezTo>
                    <a:pt x="148495" y="471202"/>
                    <a:pt x="161354" y="581501"/>
                    <a:pt x="161354" y="581501"/>
                  </a:cubicBezTo>
                  <a:cubicBezTo>
                    <a:pt x="184404" y="594836"/>
                    <a:pt x="215551" y="583787"/>
                    <a:pt x="215551" y="583787"/>
                  </a:cubicBezTo>
                  <a:cubicBezTo>
                    <a:pt x="215551" y="583787"/>
                    <a:pt x="224790" y="440150"/>
                    <a:pt x="218313" y="392525"/>
                  </a:cubicBezTo>
                  <a:close/>
                </a:path>
              </a:pathLst>
            </a:custGeom>
            <a:solidFill>
              <a:srgbClr val="E2616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4" name="Google Shape;284;p12"/>
            <p:cNvSpPr/>
            <p:nvPr/>
          </p:nvSpPr>
          <p:spPr>
            <a:xfrm>
              <a:off x="8224549" y="3442293"/>
              <a:ext cx="130417" cy="208730"/>
            </a:xfrm>
            <a:custGeom>
              <a:avLst/>
              <a:gdLst/>
              <a:ahLst/>
              <a:cxnLst/>
              <a:rect l="l" t="t" r="r" b="b"/>
              <a:pathLst>
                <a:path w="163123" h="261076" extrusionOk="0">
                  <a:moveTo>
                    <a:pt x="153890" y="186263"/>
                  </a:moveTo>
                  <a:cubicBezTo>
                    <a:pt x="137316" y="187120"/>
                    <a:pt x="125315" y="191406"/>
                    <a:pt x="122934" y="186263"/>
                  </a:cubicBezTo>
                  <a:cubicBezTo>
                    <a:pt x="121190" y="177738"/>
                    <a:pt x="119914" y="169117"/>
                    <a:pt x="119124" y="160450"/>
                  </a:cubicBezTo>
                  <a:cubicBezTo>
                    <a:pt x="121028" y="155592"/>
                    <a:pt x="122743" y="150449"/>
                    <a:pt x="122743" y="150449"/>
                  </a:cubicBezTo>
                  <a:cubicBezTo>
                    <a:pt x="143508" y="137685"/>
                    <a:pt x="150080" y="115206"/>
                    <a:pt x="152842" y="89012"/>
                  </a:cubicBezTo>
                  <a:cubicBezTo>
                    <a:pt x="157509" y="44245"/>
                    <a:pt x="133316" y="5097"/>
                    <a:pt x="88548" y="430"/>
                  </a:cubicBezTo>
                  <a:cubicBezTo>
                    <a:pt x="46543" y="-3952"/>
                    <a:pt x="15587" y="25671"/>
                    <a:pt x="7300" y="66248"/>
                  </a:cubicBezTo>
                  <a:cubicBezTo>
                    <a:pt x="2918" y="86250"/>
                    <a:pt x="-5940" y="124064"/>
                    <a:pt x="5967" y="157021"/>
                  </a:cubicBezTo>
                  <a:cubicBezTo>
                    <a:pt x="12729" y="175499"/>
                    <a:pt x="21302" y="190073"/>
                    <a:pt x="29969" y="192930"/>
                  </a:cubicBezTo>
                  <a:cubicBezTo>
                    <a:pt x="38294" y="192740"/>
                    <a:pt x="46600" y="192006"/>
                    <a:pt x="54830" y="190739"/>
                  </a:cubicBezTo>
                  <a:lnTo>
                    <a:pt x="54830" y="190739"/>
                  </a:lnTo>
                  <a:cubicBezTo>
                    <a:pt x="54830" y="190739"/>
                    <a:pt x="57020" y="203122"/>
                    <a:pt x="58544" y="211123"/>
                  </a:cubicBezTo>
                  <a:cubicBezTo>
                    <a:pt x="60068" y="219124"/>
                    <a:pt x="59497" y="223315"/>
                    <a:pt x="43590" y="233030"/>
                  </a:cubicBezTo>
                  <a:cubicBezTo>
                    <a:pt x="27684" y="242746"/>
                    <a:pt x="67593" y="262939"/>
                    <a:pt x="93692" y="260939"/>
                  </a:cubicBezTo>
                  <a:cubicBezTo>
                    <a:pt x="119790" y="258938"/>
                    <a:pt x="149032" y="243222"/>
                    <a:pt x="157128" y="226458"/>
                  </a:cubicBezTo>
                  <a:cubicBezTo>
                    <a:pt x="165986" y="207884"/>
                    <a:pt x="165129" y="185786"/>
                    <a:pt x="153890" y="186263"/>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5" name="Google Shape;285;p12"/>
            <p:cNvSpPr/>
            <p:nvPr/>
          </p:nvSpPr>
          <p:spPr>
            <a:xfrm>
              <a:off x="8197056" y="3589895"/>
              <a:ext cx="200560" cy="332104"/>
            </a:xfrm>
            <a:custGeom>
              <a:avLst/>
              <a:gdLst/>
              <a:ahLst/>
              <a:cxnLst/>
              <a:rect l="l" t="t" r="r" b="b"/>
              <a:pathLst>
                <a:path w="250857" h="415389" extrusionOk="0">
                  <a:moveTo>
                    <a:pt x="164275" y="4121"/>
                  </a:moveTo>
                  <a:cubicBezTo>
                    <a:pt x="168847" y="15551"/>
                    <a:pt x="157131" y="29553"/>
                    <a:pt x="126175" y="39364"/>
                  </a:cubicBezTo>
                  <a:cubicBezTo>
                    <a:pt x="95218" y="49174"/>
                    <a:pt x="92266" y="36506"/>
                    <a:pt x="92266" y="36506"/>
                  </a:cubicBezTo>
                  <a:cubicBezTo>
                    <a:pt x="71558" y="45793"/>
                    <a:pt x="51375" y="56194"/>
                    <a:pt x="31782" y="67653"/>
                  </a:cubicBezTo>
                  <a:cubicBezTo>
                    <a:pt x="12732" y="80702"/>
                    <a:pt x="4921" y="118516"/>
                    <a:pt x="2350" y="181953"/>
                  </a:cubicBezTo>
                  <a:cubicBezTo>
                    <a:pt x="-508" y="255676"/>
                    <a:pt x="-794" y="365119"/>
                    <a:pt x="1683" y="383978"/>
                  </a:cubicBezTo>
                  <a:cubicBezTo>
                    <a:pt x="1683" y="383978"/>
                    <a:pt x="36544" y="418745"/>
                    <a:pt x="81217" y="415125"/>
                  </a:cubicBezTo>
                  <a:cubicBezTo>
                    <a:pt x="125889" y="411506"/>
                    <a:pt x="200946" y="371977"/>
                    <a:pt x="219139" y="341401"/>
                  </a:cubicBezTo>
                  <a:cubicBezTo>
                    <a:pt x="218662" y="276727"/>
                    <a:pt x="211042" y="266249"/>
                    <a:pt x="221520" y="229006"/>
                  </a:cubicBezTo>
                  <a:cubicBezTo>
                    <a:pt x="245523" y="143281"/>
                    <a:pt x="258096" y="108801"/>
                    <a:pt x="246475" y="52127"/>
                  </a:cubicBezTo>
                  <a:cubicBezTo>
                    <a:pt x="236950" y="5359"/>
                    <a:pt x="223425" y="-451"/>
                    <a:pt x="204946" y="25"/>
                  </a:cubicBezTo>
                  <a:cubicBezTo>
                    <a:pt x="191326" y="683"/>
                    <a:pt x="177752" y="2045"/>
                    <a:pt x="164275" y="4121"/>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6" name="Google Shape;286;p12"/>
            <p:cNvSpPr/>
            <p:nvPr/>
          </p:nvSpPr>
          <p:spPr>
            <a:xfrm>
              <a:off x="8000839" y="3631642"/>
              <a:ext cx="254644" cy="198374"/>
            </a:xfrm>
            <a:custGeom>
              <a:avLst/>
              <a:gdLst/>
              <a:ahLst/>
              <a:cxnLst/>
              <a:rect l="l" t="t" r="r" b="b"/>
              <a:pathLst>
                <a:path w="318504" h="248122" extrusionOk="0">
                  <a:moveTo>
                    <a:pt x="177479" y="190982"/>
                  </a:moveTo>
                  <a:cubicBezTo>
                    <a:pt x="214150" y="200507"/>
                    <a:pt x="222723" y="177171"/>
                    <a:pt x="227580" y="158026"/>
                  </a:cubicBezTo>
                  <a:cubicBezTo>
                    <a:pt x="239201" y="111734"/>
                    <a:pt x="245487" y="69920"/>
                    <a:pt x="254155" y="43726"/>
                  </a:cubicBezTo>
                  <a:cubicBezTo>
                    <a:pt x="264442" y="12674"/>
                    <a:pt x="275110" y="7721"/>
                    <a:pt x="290255" y="1721"/>
                  </a:cubicBezTo>
                  <a:cubicBezTo>
                    <a:pt x="307876" y="-5423"/>
                    <a:pt x="323116" y="9531"/>
                    <a:pt x="317210" y="49346"/>
                  </a:cubicBezTo>
                  <a:cubicBezTo>
                    <a:pt x="310010" y="95104"/>
                    <a:pt x="298789" y="140138"/>
                    <a:pt x="283683" y="183934"/>
                  </a:cubicBezTo>
                  <a:cubicBezTo>
                    <a:pt x="279110" y="198412"/>
                    <a:pt x="268919" y="224034"/>
                    <a:pt x="253583" y="236417"/>
                  </a:cubicBezTo>
                  <a:cubicBezTo>
                    <a:pt x="234533" y="251656"/>
                    <a:pt x="205958" y="250990"/>
                    <a:pt x="163096" y="240322"/>
                  </a:cubicBezTo>
                  <a:cubicBezTo>
                    <a:pt x="144808" y="235750"/>
                    <a:pt x="124996" y="224796"/>
                    <a:pt x="89849" y="208604"/>
                  </a:cubicBezTo>
                  <a:cubicBezTo>
                    <a:pt x="80324" y="204222"/>
                    <a:pt x="73275" y="201364"/>
                    <a:pt x="55368" y="192983"/>
                  </a:cubicBezTo>
                  <a:cubicBezTo>
                    <a:pt x="37423" y="184886"/>
                    <a:pt x="21678" y="172599"/>
                    <a:pt x="9458" y="157169"/>
                  </a:cubicBezTo>
                  <a:cubicBezTo>
                    <a:pt x="-67" y="143548"/>
                    <a:pt x="-1115" y="137166"/>
                    <a:pt x="790" y="134118"/>
                  </a:cubicBezTo>
                  <a:cubicBezTo>
                    <a:pt x="2695" y="131070"/>
                    <a:pt x="7458" y="131070"/>
                    <a:pt x="12410" y="136785"/>
                  </a:cubicBezTo>
                  <a:cubicBezTo>
                    <a:pt x="19697" y="146405"/>
                    <a:pt x="28632" y="154664"/>
                    <a:pt x="38795" y="161169"/>
                  </a:cubicBezTo>
                  <a:cubicBezTo>
                    <a:pt x="38795" y="161169"/>
                    <a:pt x="27174" y="149168"/>
                    <a:pt x="20983" y="141452"/>
                  </a:cubicBezTo>
                  <a:cubicBezTo>
                    <a:pt x="15363" y="134547"/>
                    <a:pt x="10686" y="126927"/>
                    <a:pt x="7076" y="118783"/>
                  </a:cubicBezTo>
                  <a:cubicBezTo>
                    <a:pt x="3743" y="110877"/>
                    <a:pt x="10601" y="99733"/>
                    <a:pt x="15744" y="105734"/>
                  </a:cubicBezTo>
                  <a:cubicBezTo>
                    <a:pt x="20888" y="111734"/>
                    <a:pt x="23459" y="117164"/>
                    <a:pt x="32889" y="128498"/>
                  </a:cubicBezTo>
                  <a:cubicBezTo>
                    <a:pt x="37880" y="134547"/>
                    <a:pt x="43567" y="139985"/>
                    <a:pt x="49844" y="144691"/>
                  </a:cubicBezTo>
                  <a:cubicBezTo>
                    <a:pt x="43977" y="136738"/>
                    <a:pt x="38757" y="128327"/>
                    <a:pt x="34223" y="119545"/>
                  </a:cubicBezTo>
                  <a:cubicBezTo>
                    <a:pt x="30213" y="112649"/>
                    <a:pt x="28232" y="104753"/>
                    <a:pt x="28508" y="96780"/>
                  </a:cubicBezTo>
                  <a:cubicBezTo>
                    <a:pt x="28508" y="92684"/>
                    <a:pt x="34699" y="87731"/>
                    <a:pt x="40128" y="95637"/>
                  </a:cubicBezTo>
                  <a:cubicBezTo>
                    <a:pt x="45510" y="106372"/>
                    <a:pt x="52130" y="116440"/>
                    <a:pt x="59845" y="125641"/>
                  </a:cubicBezTo>
                  <a:cubicBezTo>
                    <a:pt x="68227" y="134309"/>
                    <a:pt x="75275" y="139357"/>
                    <a:pt x="75466" y="136880"/>
                  </a:cubicBezTo>
                  <a:cubicBezTo>
                    <a:pt x="75657" y="134404"/>
                    <a:pt x="70418" y="129737"/>
                    <a:pt x="67465" y="119640"/>
                  </a:cubicBezTo>
                  <a:cubicBezTo>
                    <a:pt x="64512" y="109544"/>
                    <a:pt x="67465" y="98876"/>
                    <a:pt x="73085" y="97637"/>
                  </a:cubicBezTo>
                  <a:cubicBezTo>
                    <a:pt x="78705" y="96399"/>
                    <a:pt x="77561" y="96780"/>
                    <a:pt x="82038" y="106305"/>
                  </a:cubicBezTo>
                  <a:cubicBezTo>
                    <a:pt x="88230" y="116002"/>
                    <a:pt x="93792" y="126089"/>
                    <a:pt x="98707" y="136499"/>
                  </a:cubicBezTo>
                  <a:cubicBezTo>
                    <a:pt x="101536" y="146263"/>
                    <a:pt x="106699" y="155187"/>
                    <a:pt x="113757" y="162503"/>
                  </a:cubicBezTo>
                  <a:cubicBezTo>
                    <a:pt x="122805" y="171647"/>
                    <a:pt x="142713" y="182219"/>
                    <a:pt x="177479" y="190982"/>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7" name="Google Shape;287;p12"/>
            <p:cNvSpPr/>
            <p:nvPr/>
          </p:nvSpPr>
          <p:spPr>
            <a:xfrm>
              <a:off x="8187055" y="3627341"/>
              <a:ext cx="77484" cy="113419"/>
            </a:xfrm>
            <a:custGeom>
              <a:avLst/>
              <a:gdLst/>
              <a:ahLst/>
              <a:cxnLst/>
              <a:rect l="l" t="t" r="r" b="b"/>
              <a:pathLst>
                <a:path w="96916" h="141862" extrusionOk="0">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88" name="Google Shape;288;p12"/>
            <p:cNvSpPr/>
            <p:nvPr/>
          </p:nvSpPr>
          <p:spPr>
            <a:xfrm>
              <a:off x="8224358" y="3433131"/>
              <a:ext cx="126435" cy="139356"/>
            </a:xfrm>
            <a:custGeom>
              <a:avLst/>
              <a:gdLst/>
              <a:ahLst/>
              <a:cxnLst/>
              <a:rect l="l" t="t" r="r" b="b"/>
              <a:pathLst>
                <a:path w="158142" h="174304" extrusionOk="0">
                  <a:moveTo>
                    <a:pt x="8872" y="71897"/>
                  </a:moveTo>
                  <a:cubicBezTo>
                    <a:pt x="8872" y="71897"/>
                    <a:pt x="-29704" y="13223"/>
                    <a:pt x="54021" y="1221"/>
                  </a:cubicBezTo>
                  <a:cubicBezTo>
                    <a:pt x="114409" y="-7446"/>
                    <a:pt x="153176" y="31416"/>
                    <a:pt x="157653" y="73516"/>
                  </a:cubicBezTo>
                  <a:cubicBezTo>
                    <a:pt x="161939" y="113712"/>
                    <a:pt x="137174" y="155527"/>
                    <a:pt x="119553" y="172100"/>
                  </a:cubicBezTo>
                  <a:cubicBezTo>
                    <a:pt x="101960" y="176519"/>
                    <a:pt x="83358" y="174243"/>
                    <a:pt x="67356" y="165718"/>
                  </a:cubicBezTo>
                  <a:cubicBezTo>
                    <a:pt x="66403" y="154793"/>
                    <a:pt x="66022" y="143820"/>
                    <a:pt x="66213" y="132857"/>
                  </a:cubicBezTo>
                  <a:cubicBezTo>
                    <a:pt x="66213" y="132857"/>
                    <a:pt x="95359" y="70849"/>
                    <a:pt x="8872" y="71897"/>
                  </a:cubicBezTo>
                  <a:close/>
                </a:path>
              </a:pathLst>
            </a:custGeom>
            <a:solidFill>
              <a:srgbClr val="2B2A30"/>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nvGrpSpPr>
            <p:cNvPr id="289" name="Google Shape;289;p12"/>
            <p:cNvGrpSpPr/>
            <p:nvPr/>
          </p:nvGrpSpPr>
          <p:grpSpPr>
            <a:xfrm>
              <a:off x="6544681" y="927100"/>
              <a:ext cx="264550" cy="200503"/>
              <a:chOff x="6621095" y="1452181"/>
              <a:chExt cx="330894" cy="250785"/>
            </a:xfrm>
          </p:grpSpPr>
          <p:sp>
            <p:nvSpPr>
              <p:cNvPr id="290" name="Google Shape;290;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1" name="Google Shape;291;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2" name="Google Shape;292;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3" name="Google Shape;293;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4" name="Google Shape;294;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grpSp>
          <p:nvGrpSpPr>
            <p:cNvPr id="295" name="Google Shape;295;p12"/>
            <p:cNvGrpSpPr/>
            <p:nvPr/>
          </p:nvGrpSpPr>
          <p:grpSpPr>
            <a:xfrm>
              <a:off x="7210360" y="1314224"/>
              <a:ext cx="264550" cy="200503"/>
              <a:chOff x="6621095" y="1452181"/>
              <a:chExt cx="330894" cy="250785"/>
            </a:xfrm>
          </p:grpSpPr>
          <p:sp>
            <p:nvSpPr>
              <p:cNvPr id="296" name="Google Shape;296;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7" name="Google Shape;297;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8" name="Google Shape;298;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299" name="Google Shape;299;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0" name="Google Shape;300;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sp>
          <p:nvSpPr>
            <p:cNvPr id="301" name="Google Shape;301;p12"/>
            <p:cNvSpPr/>
            <p:nvPr/>
          </p:nvSpPr>
          <p:spPr>
            <a:xfrm>
              <a:off x="7451033" y="1163186"/>
              <a:ext cx="126280" cy="353110"/>
            </a:xfrm>
            <a:custGeom>
              <a:avLst/>
              <a:gdLst/>
              <a:ahLst/>
              <a:cxnLst/>
              <a:rect l="l" t="t" r="r" b="b"/>
              <a:pathLst>
                <a:path w="157949" h="441664" extrusionOk="0">
                  <a:moveTo>
                    <a:pt x="12203" y="371070"/>
                  </a:moveTo>
                  <a:cubicBezTo>
                    <a:pt x="20680" y="365574"/>
                    <a:pt x="29462" y="360555"/>
                    <a:pt x="38492" y="356021"/>
                  </a:cubicBezTo>
                  <a:cubicBezTo>
                    <a:pt x="46960" y="353439"/>
                    <a:pt x="54656" y="348791"/>
                    <a:pt x="60876" y="342495"/>
                  </a:cubicBezTo>
                  <a:cubicBezTo>
                    <a:pt x="69162" y="334399"/>
                    <a:pt x="82593" y="304395"/>
                    <a:pt x="92118" y="274391"/>
                  </a:cubicBezTo>
                  <a:cubicBezTo>
                    <a:pt x="101785" y="240846"/>
                    <a:pt x="105624" y="205889"/>
                    <a:pt x="103452" y="171045"/>
                  </a:cubicBezTo>
                  <a:cubicBezTo>
                    <a:pt x="99357" y="129516"/>
                    <a:pt x="84402" y="71318"/>
                    <a:pt x="80593" y="47220"/>
                  </a:cubicBezTo>
                  <a:cubicBezTo>
                    <a:pt x="76782" y="23122"/>
                    <a:pt x="84498" y="13692"/>
                    <a:pt x="95642" y="4929"/>
                  </a:cubicBezTo>
                  <a:cubicBezTo>
                    <a:pt x="108691" y="-5453"/>
                    <a:pt x="126789" y="-881"/>
                    <a:pt x="136409" y="32647"/>
                  </a:cubicBezTo>
                  <a:cubicBezTo>
                    <a:pt x="148810" y="79078"/>
                    <a:pt x="156030" y="126740"/>
                    <a:pt x="157935" y="174760"/>
                  </a:cubicBezTo>
                  <a:cubicBezTo>
                    <a:pt x="158269" y="210341"/>
                    <a:pt x="152773" y="245736"/>
                    <a:pt x="141648" y="279535"/>
                  </a:cubicBezTo>
                  <a:cubicBezTo>
                    <a:pt x="131656" y="308501"/>
                    <a:pt x="118226" y="336161"/>
                    <a:pt x="101643" y="361926"/>
                  </a:cubicBezTo>
                  <a:cubicBezTo>
                    <a:pt x="97071" y="369737"/>
                    <a:pt x="95547" y="376595"/>
                    <a:pt x="88498" y="392406"/>
                  </a:cubicBezTo>
                  <a:cubicBezTo>
                    <a:pt x="81745" y="408237"/>
                    <a:pt x="71258" y="422191"/>
                    <a:pt x="57923" y="433078"/>
                  </a:cubicBezTo>
                  <a:cubicBezTo>
                    <a:pt x="46112" y="441555"/>
                    <a:pt x="40587" y="442603"/>
                    <a:pt x="37825" y="441079"/>
                  </a:cubicBezTo>
                  <a:cubicBezTo>
                    <a:pt x="35063" y="439555"/>
                    <a:pt x="35063" y="435364"/>
                    <a:pt x="40016" y="430887"/>
                  </a:cubicBezTo>
                  <a:cubicBezTo>
                    <a:pt x="48341" y="424391"/>
                    <a:pt x="55437" y="416457"/>
                    <a:pt x="60971" y="407456"/>
                  </a:cubicBezTo>
                  <a:cubicBezTo>
                    <a:pt x="60971" y="407456"/>
                    <a:pt x="50684" y="417743"/>
                    <a:pt x="44017" y="423362"/>
                  </a:cubicBezTo>
                  <a:cubicBezTo>
                    <a:pt x="38044" y="428354"/>
                    <a:pt x="31443" y="432545"/>
                    <a:pt x="24395" y="435840"/>
                  </a:cubicBezTo>
                  <a:cubicBezTo>
                    <a:pt x="17537" y="438888"/>
                    <a:pt x="8012" y="433078"/>
                    <a:pt x="12870" y="428411"/>
                  </a:cubicBezTo>
                  <a:cubicBezTo>
                    <a:pt x="17727" y="423743"/>
                    <a:pt x="22395" y="421553"/>
                    <a:pt x="32491" y="413076"/>
                  </a:cubicBezTo>
                  <a:cubicBezTo>
                    <a:pt x="37701" y="408580"/>
                    <a:pt x="42369" y="403503"/>
                    <a:pt x="46398" y="397931"/>
                  </a:cubicBezTo>
                  <a:cubicBezTo>
                    <a:pt x="39521" y="403208"/>
                    <a:pt x="32225" y="407922"/>
                    <a:pt x="24585" y="412028"/>
                  </a:cubicBezTo>
                  <a:cubicBezTo>
                    <a:pt x="18632" y="415685"/>
                    <a:pt x="11755" y="417533"/>
                    <a:pt x="4773" y="417362"/>
                  </a:cubicBezTo>
                  <a:cubicBezTo>
                    <a:pt x="1154" y="417362"/>
                    <a:pt x="-3228" y="412218"/>
                    <a:pt x="3535" y="407265"/>
                  </a:cubicBezTo>
                  <a:cubicBezTo>
                    <a:pt x="12879" y="402417"/>
                    <a:pt x="21604" y="396473"/>
                    <a:pt x="29538" y="389549"/>
                  </a:cubicBezTo>
                  <a:cubicBezTo>
                    <a:pt x="37063" y="382119"/>
                    <a:pt x="41254" y="375833"/>
                    <a:pt x="39063" y="375642"/>
                  </a:cubicBezTo>
                  <a:cubicBezTo>
                    <a:pt x="36873" y="375452"/>
                    <a:pt x="32872" y="380214"/>
                    <a:pt x="24109" y="382976"/>
                  </a:cubicBezTo>
                  <a:cubicBezTo>
                    <a:pt x="15346" y="385739"/>
                    <a:pt x="5917" y="382976"/>
                    <a:pt x="5059" y="378404"/>
                  </a:cubicBezTo>
                  <a:cubicBezTo>
                    <a:pt x="4202" y="373832"/>
                    <a:pt x="4011" y="375261"/>
                    <a:pt x="12203" y="371070"/>
                  </a:cubicBezTo>
                  <a:close/>
                </a:path>
              </a:pathLst>
            </a:custGeom>
            <a:solidFill>
              <a:srgbClr val="FFCEA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2" name="Google Shape;302;p12"/>
            <p:cNvSpPr/>
            <p:nvPr/>
          </p:nvSpPr>
          <p:spPr>
            <a:xfrm>
              <a:off x="7509451" y="1160411"/>
              <a:ext cx="72725" cy="98625"/>
            </a:xfrm>
            <a:custGeom>
              <a:avLst/>
              <a:gdLst/>
              <a:ahLst/>
              <a:cxnLst/>
              <a:rect l="l" t="t" r="r" b="b"/>
              <a:pathLst>
                <a:path w="90963" h="123358" extrusionOk="0">
                  <a:moveTo>
                    <a:pt x="90964" y="98317"/>
                  </a:moveTo>
                  <a:cubicBezTo>
                    <a:pt x="90964" y="98317"/>
                    <a:pt x="58007" y="131083"/>
                    <a:pt x="19050" y="121653"/>
                  </a:cubicBezTo>
                  <a:cubicBezTo>
                    <a:pt x="13525" y="117843"/>
                    <a:pt x="0" y="41358"/>
                    <a:pt x="0" y="41358"/>
                  </a:cubicBezTo>
                  <a:cubicBezTo>
                    <a:pt x="0" y="41358"/>
                    <a:pt x="0" y="-1029"/>
                    <a:pt x="32480" y="19"/>
                  </a:cubicBezTo>
                  <a:cubicBezTo>
                    <a:pt x="64961" y="1067"/>
                    <a:pt x="90964" y="98317"/>
                    <a:pt x="90964" y="98317"/>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nvGrpSpPr>
            <p:cNvPr id="303" name="Google Shape;303;p12"/>
            <p:cNvGrpSpPr/>
            <p:nvPr/>
          </p:nvGrpSpPr>
          <p:grpSpPr>
            <a:xfrm flipH="1">
              <a:off x="8183210" y="2407472"/>
              <a:ext cx="780360" cy="1195999"/>
              <a:chOff x="3975528" y="3303922"/>
              <a:chExt cx="780360" cy="1195999"/>
            </a:xfrm>
          </p:grpSpPr>
          <p:sp>
            <p:nvSpPr>
              <p:cNvPr id="304" name="Google Shape;304;p12"/>
              <p:cNvSpPr/>
              <p:nvPr/>
            </p:nvSpPr>
            <p:spPr>
              <a:xfrm>
                <a:off x="4158598" y="4226660"/>
                <a:ext cx="285978" cy="165125"/>
              </a:xfrm>
              <a:custGeom>
                <a:avLst/>
                <a:gdLst/>
                <a:ahLst/>
                <a:cxnLst/>
                <a:rect l="l" t="t" r="r" b="b"/>
                <a:pathLst>
                  <a:path w="357473" h="206406" extrusionOk="0">
                    <a:moveTo>
                      <a:pt x="178689" y="206407"/>
                    </a:moveTo>
                    <a:lnTo>
                      <a:pt x="0" y="103251"/>
                    </a:lnTo>
                    <a:lnTo>
                      <a:pt x="178689" y="0"/>
                    </a:lnTo>
                    <a:lnTo>
                      <a:pt x="357473" y="103251"/>
                    </a:lnTo>
                    <a:lnTo>
                      <a:pt x="178689" y="206407"/>
                    </a:lnTo>
                    <a:close/>
                  </a:path>
                </a:pathLst>
              </a:custGeom>
              <a:solidFill>
                <a:srgbClr val="D6D8E5">
                  <a:alpha val="2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5" name="Google Shape;305;p12"/>
              <p:cNvSpPr/>
              <p:nvPr/>
            </p:nvSpPr>
            <p:spPr>
              <a:xfrm>
                <a:off x="4385076" y="4094459"/>
                <a:ext cx="285978" cy="165125"/>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6" name="Google Shape;306;p12"/>
              <p:cNvSpPr/>
              <p:nvPr/>
            </p:nvSpPr>
            <p:spPr>
              <a:xfrm>
                <a:off x="4469909" y="3303922"/>
                <a:ext cx="285978" cy="165049"/>
              </a:xfrm>
              <a:custGeom>
                <a:avLst/>
                <a:gdLst/>
                <a:ahLst/>
                <a:cxnLst/>
                <a:rect l="l" t="t" r="r" b="b"/>
                <a:pathLst>
                  <a:path w="357473" h="206311" extrusionOk="0">
                    <a:moveTo>
                      <a:pt x="178784" y="206312"/>
                    </a:moveTo>
                    <a:lnTo>
                      <a:pt x="0" y="103156"/>
                    </a:lnTo>
                    <a:lnTo>
                      <a:pt x="178784" y="0"/>
                    </a:lnTo>
                    <a:lnTo>
                      <a:pt x="357473" y="103156"/>
                    </a:lnTo>
                    <a:lnTo>
                      <a:pt x="178784" y="206312"/>
                    </a:ln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7" name="Google Shape;307;p12"/>
              <p:cNvSpPr/>
              <p:nvPr/>
            </p:nvSpPr>
            <p:spPr>
              <a:xfrm>
                <a:off x="4469909" y="3386395"/>
                <a:ext cx="143027" cy="825855"/>
              </a:xfrm>
              <a:custGeom>
                <a:avLst/>
                <a:gdLst/>
                <a:ahLst/>
                <a:cxnLst/>
                <a:rect l="l" t="t" r="r" b="b"/>
                <a:pathLst>
                  <a:path w="178784" h="1032319" extrusionOk="0">
                    <a:moveTo>
                      <a:pt x="178784" y="1032320"/>
                    </a:moveTo>
                    <a:lnTo>
                      <a:pt x="0" y="929068"/>
                    </a:lnTo>
                    <a:lnTo>
                      <a:pt x="0" y="0"/>
                    </a:lnTo>
                    <a:lnTo>
                      <a:pt x="178784" y="103251"/>
                    </a:lnTo>
                    <a:lnTo>
                      <a:pt x="178784" y="1032320"/>
                    </a:ln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8" name="Google Shape;308;p12"/>
              <p:cNvSpPr/>
              <p:nvPr/>
            </p:nvSpPr>
            <p:spPr>
              <a:xfrm>
                <a:off x="4469909" y="3386395"/>
                <a:ext cx="143027" cy="825855"/>
              </a:xfrm>
              <a:custGeom>
                <a:avLst/>
                <a:gdLst/>
                <a:ahLst/>
                <a:cxnLst/>
                <a:rect l="l" t="t" r="r" b="b"/>
                <a:pathLst>
                  <a:path w="178784" h="1032319" extrusionOk="0">
                    <a:moveTo>
                      <a:pt x="178784" y="1032320"/>
                    </a:moveTo>
                    <a:lnTo>
                      <a:pt x="0" y="929068"/>
                    </a:lnTo>
                    <a:lnTo>
                      <a:pt x="0" y="0"/>
                    </a:lnTo>
                    <a:lnTo>
                      <a:pt x="178784" y="103251"/>
                    </a:lnTo>
                    <a:lnTo>
                      <a:pt x="178784" y="1032320"/>
                    </a:lnTo>
                    <a:close/>
                  </a:path>
                </a:pathLst>
              </a:custGeom>
              <a:solidFill>
                <a:srgbClr val="000000">
                  <a:alpha val="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09" name="Google Shape;309;p12"/>
              <p:cNvSpPr/>
              <p:nvPr/>
            </p:nvSpPr>
            <p:spPr>
              <a:xfrm>
                <a:off x="4612847" y="3386395"/>
                <a:ext cx="142951" cy="825855"/>
              </a:xfrm>
              <a:custGeom>
                <a:avLst/>
                <a:gdLst/>
                <a:ahLst/>
                <a:cxnLst/>
                <a:rect l="l" t="t" r="r" b="b"/>
                <a:pathLst>
                  <a:path w="178689" h="1032319" extrusionOk="0">
                    <a:moveTo>
                      <a:pt x="178689" y="929068"/>
                    </a:moveTo>
                    <a:lnTo>
                      <a:pt x="0" y="1032320"/>
                    </a:lnTo>
                    <a:lnTo>
                      <a:pt x="0" y="103251"/>
                    </a:lnTo>
                    <a:lnTo>
                      <a:pt x="178689" y="0"/>
                    </a:lnTo>
                    <a:lnTo>
                      <a:pt x="178689" y="929068"/>
                    </a:lnTo>
                    <a:close/>
                  </a:path>
                </a:pathLst>
              </a:custGeom>
              <a:solidFill>
                <a:schemeClr val="accent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0" name="Google Shape;310;p12"/>
              <p:cNvSpPr/>
              <p:nvPr/>
            </p:nvSpPr>
            <p:spPr>
              <a:xfrm>
                <a:off x="4255541" y="3675088"/>
                <a:ext cx="285978" cy="165201"/>
              </a:xfrm>
              <a:custGeom>
                <a:avLst/>
                <a:gdLst/>
                <a:ahLst/>
                <a:cxnLst/>
                <a:rect l="l" t="t" r="r" b="b"/>
                <a:pathLst>
                  <a:path w="357473" h="206501" extrusionOk="0">
                    <a:moveTo>
                      <a:pt x="178784" y="206502"/>
                    </a:moveTo>
                    <a:lnTo>
                      <a:pt x="0" y="103251"/>
                    </a:lnTo>
                    <a:lnTo>
                      <a:pt x="178784" y="0"/>
                    </a:lnTo>
                    <a:lnTo>
                      <a:pt x="357473" y="103251"/>
                    </a:lnTo>
                    <a:lnTo>
                      <a:pt x="178784" y="206502"/>
                    </a:ln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1" name="Google Shape;311;p12"/>
              <p:cNvSpPr/>
              <p:nvPr/>
            </p:nvSpPr>
            <p:spPr>
              <a:xfrm>
                <a:off x="4255541" y="3757637"/>
                <a:ext cx="143027" cy="57751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2" name="Google Shape;312;p12"/>
              <p:cNvSpPr/>
              <p:nvPr/>
            </p:nvSpPr>
            <p:spPr>
              <a:xfrm>
                <a:off x="4255541" y="3757637"/>
                <a:ext cx="143027" cy="57751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rgbClr val="000000">
                  <a:alpha val="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3" name="Google Shape;313;p12"/>
              <p:cNvSpPr/>
              <p:nvPr/>
            </p:nvSpPr>
            <p:spPr>
              <a:xfrm>
                <a:off x="4398478" y="3757637"/>
                <a:ext cx="142950" cy="577519"/>
              </a:xfrm>
              <a:custGeom>
                <a:avLst/>
                <a:gdLst/>
                <a:ahLst/>
                <a:cxnLst/>
                <a:rect l="l" t="t" r="r" b="b"/>
                <a:pathLst>
                  <a:path w="178688" h="721899" extrusionOk="0">
                    <a:moveTo>
                      <a:pt x="178689" y="618744"/>
                    </a:moveTo>
                    <a:lnTo>
                      <a:pt x="0" y="721900"/>
                    </a:lnTo>
                    <a:lnTo>
                      <a:pt x="0" y="103251"/>
                    </a:lnTo>
                    <a:lnTo>
                      <a:pt x="178689" y="0"/>
                    </a:lnTo>
                    <a:lnTo>
                      <a:pt x="178689" y="618744"/>
                    </a:lnTo>
                    <a:close/>
                  </a:path>
                </a:pathLst>
              </a:custGeom>
              <a:solidFill>
                <a:schemeClr val="accent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4" name="Google Shape;314;p12"/>
              <p:cNvSpPr/>
              <p:nvPr/>
            </p:nvSpPr>
            <p:spPr>
              <a:xfrm>
                <a:off x="3975528" y="4334796"/>
                <a:ext cx="285978" cy="165125"/>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5" name="Google Shape;315;p12"/>
              <p:cNvSpPr/>
              <p:nvPr/>
            </p:nvSpPr>
            <p:spPr>
              <a:xfrm>
                <a:off x="4027311" y="4067196"/>
                <a:ext cx="285978" cy="165125"/>
              </a:xfrm>
              <a:custGeom>
                <a:avLst/>
                <a:gdLst/>
                <a:ahLst/>
                <a:cxnLst/>
                <a:rect l="l" t="t" r="r" b="b"/>
                <a:pathLst>
                  <a:path w="357473" h="206406" extrusionOk="0">
                    <a:moveTo>
                      <a:pt x="178784" y="206407"/>
                    </a:moveTo>
                    <a:lnTo>
                      <a:pt x="0" y="103156"/>
                    </a:lnTo>
                    <a:lnTo>
                      <a:pt x="178689" y="0"/>
                    </a:lnTo>
                    <a:lnTo>
                      <a:pt x="357473" y="103156"/>
                    </a:lnTo>
                    <a:lnTo>
                      <a:pt x="178784" y="206407"/>
                    </a:ln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6" name="Google Shape;316;p12"/>
              <p:cNvSpPr/>
              <p:nvPr/>
            </p:nvSpPr>
            <p:spPr>
              <a:xfrm>
                <a:off x="4027311" y="4149670"/>
                <a:ext cx="143027" cy="319278"/>
              </a:xfrm>
              <a:custGeom>
                <a:avLst/>
                <a:gdLst/>
                <a:ahLst/>
                <a:cxnLst/>
                <a:rect l="l" t="t" r="r" b="b"/>
                <a:pathLst>
                  <a:path w="178784" h="399097" extrusionOk="0">
                    <a:moveTo>
                      <a:pt x="178784" y="399098"/>
                    </a:moveTo>
                    <a:lnTo>
                      <a:pt x="0" y="295846"/>
                    </a:lnTo>
                    <a:lnTo>
                      <a:pt x="0" y="0"/>
                    </a:lnTo>
                    <a:lnTo>
                      <a:pt x="178784" y="103251"/>
                    </a:lnTo>
                    <a:lnTo>
                      <a:pt x="178784" y="399098"/>
                    </a:lnTo>
                    <a:close/>
                  </a:path>
                </a:pathLst>
              </a:custGeom>
              <a:solidFill>
                <a:schemeClr val="accent1"/>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7" name="Google Shape;317;p12"/>
              <p:cNvSpPr/>
              <p:nvPr/>
            </p:nvSpPr>
            <p:spPr>
              <a:xfrm>
                <a:off x="4027311" y="4149670"/>
                <a:ext cx="143027" cy="319278"/>
              </a:xfrm>
              <a:custGeom>
                <a:avLst/>
                <a:gdLst/>
                <a:ahLst/>
                <a:cxnLst/>
                <a:rect l="l" t="t" r="r" b="b"/>
                <a:pathLst>
                  <a:path w="178784" h="399097" extrusionOk="0">
                    <a:moveTo>
                      <a:pt x="178784" y="399098"/>
                    </a:moveTo>
                    <a:lnTo>
                      <a:pt x="0" y="295846"/>
                    </a:lnTo>
                    <a:lnTo>
                      <a:pt x="0" y="0"/>
                    </a:lnTo>
                    <a:lnTo>
                      <a:pt x="178784" y="103251"/>
                    </a:lnTo>
                    <a:lnTo>
                      <a:pt x="178784" y="399098"/>
                    </a:lnTo>
                    <a:close/>
                  </a:path>
                </a:pathLst>
              </a:custGeom>
              <a:solidFill>
                <a:srgbClr val="000000">
                  <a:alpha val="98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8" name="Google Shape;318;p12"/>
              <p:cNvSpPr/>
              <p:nvPr/>
            </p:nvSpPr>
            <p:spPr>
              <a:xfrm>
                <a:off x="4170249" y="4149670"/>
                <a:ext cx="142951" cy="319278"/>
              </a:xfrm>
              <a:custGeom>
                <a:avLst/>
                <a:gdLst/>
                <a:ahLst/>
                <a:cxnLst/>
                <a:rect l="l" t="t" r="r" b="b"/>
                <a:pathLst>
                  <a:path w="178689" h="399097" extrusionOk="0">
                    <a:moveTo>
                      <a:pt x="178689" y="295846"/>
                    </a:moveTo>
                    <a:lnTo>
                      <a:pt x="0" y="399098"/>
                    </a:lnTo>
                    <a:lnTo>
                      <a:pt x="0" y="103251"/>
                    </a:lnTo>
                    <a:lnTo>
                      <a:pt x="178689" y="0"/>
                    </a:lnTo>
                    <a:lnTo>
                      <a:pt x="178689" y="295846"/>
                    </a:lnTo>
                    <a:close/>
                  </a:path>
                </a:pathLst>
              </a:custGeom>
              <a:solidFill>
                <a:schemeClr val="accent2"/>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19" name="Google Shape;319;p12"/>
              <p:cNvSpPr/>
              <p:nvPr/>
            </p:nvSpPr>
            <p:spPr>
              <a:xfrm>
                <a:off x="4359514" y="3443605"/>
                <a:ext cx="123401" cy="242674"/>
              </a:xfrm>
              <a:custGeom>
                <a:avLst/>
                <a:gdLst/>
                <a:ahLst/>
                <a:cxnLst/>
                <a:rect l="l" t="t" r="r" b="b"/>
                <a:pathLst>
                  <a:path w="154251" h="303342" extrusionOk="0">
                    <a:moveTo>
                      <a:pt x="65595" y="234575"/>
                    </a:moveTo>
                    <a:cubicBezTo>
                      <a:pt x="79310" y="258921"/>
                      <a:pt x="95907" y="281534"/>
                      <a:pt x="115030" y="301917"/>
                    </a:cubicBezTo>
                    <a:cubicBezTo>
                      <a:pt x="120364" y="308108"/>
                      <a:pt x="161512" y="292392"/>
                      <a:pt x="153130" y="288010"/>
                    </a:cubicBezTo>
                    <a:cubicBezTo>
                      <a:pt x="144747" y="283629"/>
                      <a:pt x="117601" y="246005"/>
                      <a:pt x="104171" y="221335"/>
                    </a:cubicBezTo>
                    <a:cubicBezTo>
                      <a:pt x="92896" y="191398"/>
                      <a:pt x="83356" y="160833"/>
                      <a:pt x="75596" y="129800"/>
                    </a:cubicBezTo>
                    <a:cubicBezTo>
                      <a:pt x="67119" y="99225"/>
                      <a:pt x="59880" y="54267"/>
                      <a:pt x="53689" y="33121"/>
                    </a:cubicBezTo>
                    <a:cubicBezTo>
                      <a:pt x="50377" y="17186"/>
                      <a:pt x="38044" y="4670"/>
                      <a:pt x="22161" y="1117"/>
                    </a:cubicBezTo>
                    <a:cubicBezTo>
                      <a:pt x="7397" y="-2312"/>
                      <a:pt x="-2223" y="1689"/>
                      <a:pt x="444" y="19596"/>
                    </a:cubicBezTo>
                    <a:cubicBezTo>
                      <a:pt x="4730" y="50743"/>
                      <a:pt x="29305" y="172853"/>
                      <a:pt x="65595" y="234575"/>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0" name="Google Shape;320;p12"/>
              <p:cNvSpPr/>
              <p:nvPr/>
            </p:nvSpPr>
            <p:spPr>
              <a:xfrm>
                <a:off x="4386191" y="4013507"/>
                <a:ext cx="85270" cy="65855"/>
              </a:xfrm>
              <a:custGeom>
                <a:avLst/>
                <a:gdLst/>
                <a:ahLst/>
                <a:cxnLst/>
                <a:rect l="l" t="t" r="r" b="b"/>
                <a:pathLst>
                  <a:path w="106588" h="82319" extrusionOk="0">
                    <a:moveTo>
                      <a:pt x="8606" y="2"/>
                    </a:moveTo>
                    <a:cubicBezTo>
                      <a:pt x="21369" y="10385"/>
                      <a:pt x="40229" y="860"/>
                      <a:pt x="41181" y="1812"/>
                    </a:cubicBezTo>
                    <a:cubicBezTo>
                      <a:pt x="56119" y="15766"/>
                      <a:pt x="71828" y="28863"/>
                      <a:pt x="88235" y="41055"/>
                    </a:cubicBezTo>
                    <a:cubicBezTo>
                      <a:pt x="96141" y="47246"/>
                      <a:pt x="108523" y="55628"/>
                      <a:pt x="106332" y="67630"/>
                    </a:cubicBezTo>
                    <a:cubicBezTo>
                      <a:pt x="102332" y="89156"/>
                      <a:pt x="68232" y="82489"/>
                      <a:pt x="54897" y="75917"/>
                    </a:cubicBezTo>
                    <a:cubicBezTo>
                      <a:pt x="41562" y="69344"/>
                      <a:pt x="31371" y="58486"/>
                      <a:pt x="19083" y="50866"/>
                    </a:cubicBezTo>
                    <a:cubicBezTo>
                      <a:pt x="10320" y="45437"/>
                      <a:pt x="1653" y="42579"/>
                      <a:pt x="33" y="31816"/>
                    </a:cubicBezTo>
                    <a:cubicBezTo>
                      <a:pt x="-538" y="25244"/>
                      <a:pt x="6415" y="-283"/>
                      <a:pt x="8606" y="2"/>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1" name="Google Shape;321;p12"/>
              <p:cNvSpPr/>
              <p:nvPr/>
            </p:nvSpPr>
            <p:spPr>
              <a:xfrm>
                <a:off x="4386358" y="4035136"/>
                <a:ext cx="84898" cy="44294"/>
              </a:xfrm>
              <a:custGeom>
                <a:avLst/>
                <a:gdLst/>
                <a:ahLst/>
                <a:cxnLst/>
                <a:rect l="l" t="t" r="r" b="b"/>
                <a:pathLst>
                  <a:path w="106123" h="55368" extrusionOk="0">
                    <a:moveTo>
                      <a:pt x="301" y="0"/>
                    </a:moveTo>
                    <a:cubicBezTo>
                      <a:pt x="1920" y="10668"/>
                      <a:pt x="10492" y="13525"/>
                      <a:pt x="19351" y="19050"/>
                    </a:cubicBezTo>
                    <a:cubicBezTo>
                      <a:pt x="31828" y="26765"/>
                      <a:pt x="42782" y="38100"/>
                      <a:pt x="55831" y="44577"/>
                    </a:cubicBezTo>
                    <a:cubicBezTo>
                      <a:pt x="68881" y="51054"/>
                      <a:pt x="97646" y="56674"/>
                      <a:pt x="106123" y="41338"/>
                    </a:cubicBezTo>
                    <a:cubicBezTo>
                      <a:pt x="101551" y="62008"/>
                      <a:pt x="68023" y="55531"/>
                      <a:pt x="54879" y="48958"/>
                    </a:cubicBezTo>
                    <a:cubicBezTo>
                      <a:pt x="41734" y="42386"/>
                      <a:pt x="31352" y="31528"/>
                      <a:pt x="19065" y="23908"/>
                    </a:cubicBezTo>
                    <a:cubicBezTo>
                      <a:pt x="10302" y="18479"/>
                      <a:pt x="1634" y="15621"/>
                      <a:pt x="15" y="4858"/>
                    </a:cubicBezTo>
                    <a:cubicBezTo>
                      <a:pt x="-40" y="3229"/>
                      <a:pt x="56" y="1610"/>
                      <a:pt x="301"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2" name="Google Shape;322;p12"/>
              <p:cNvSpPr/>
              <p:nvPr/>
            </p:nvSpPr>
            <p:spPr>
              <a:xfrm>
                <a:off x="4488338" y="3953912"/>
                <a:ext cx="85261" cy="63613"/>
              </a:xfrm>
              <a:custGeom>
                <a:avLst/>
                <a:gdLst/>
                <a:ahLst/>
                <a:cxnLst/>
                <a:rect l="l" t="t" r="r" b="b"/>
                <a:pathLst>
                  <a:path w="106576" h="79516" extrusionOk="0">
                    <a:moveTo>
                      <a:pt x="10192" y="58"/>
                    </a:moveTo>
                    <a:cubicBezTo>
                      <a:pt x="22955" y="10440"/>
                      <a:pt x="45244" y="-895"/>
                      <a:pt x="46196" y="58"/>
                    </a:cubicBezTo>
                    <a:cubicBezTo>
                      <a:pt x="59433" y="13574"/>
                      <a:pt x="73460" y="26299"/>
                      <a:pt x="88202" y="38158"/>
                    </a:cubicBezTo>
                    <a:cubicBezTo>
                      <a:pt x="96202" y="44444"/>
                      <a:pt x="108585" y="52826"/>
                      <a:pt x="106299" y="64828"/>
                    </a:cubicBezTo>
                    <a:cubicBezTo>
                      <a:pt x="102298" y="86354"/>
                      <a:pt x="68199" y="79687"/>
                      <a:pt x="54959" y="73114"/>
                    </a:cubicBezTo>
                    <a:cubicBezTo>
                      <a:pt x="41719" y="66542"/>
                      <a:pt x="31337" y="55684"/>
                      <a:pt x="19050" y="48064"/>
                    </a:cubicBezTo>
                    <a:cubicBezTo>
                      <a:pt x="10287" y="42634"/>
                      <a:pt x="1715" y="39777"/>
                      <a:pt x="0" y="29014"/>
                    </a:cubicBezTo>
                    <a:cubicBezTo>
                      <a:pt x="721" y="18622"/>
                      <a:pt x="4243" y="8611"/>
                      <a:pt x="10192" y="58"/>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3" name="Google Shape;323;p12"/>
              <p:cNvSpPr/>
              <p:nvPr/>
            </p:nvSpPr>
            <p:spPr>
              <a:xfrm>
                <a:off x="4488682" y="3974367"/>
                <a:ext cx="84923" cy="44256"/>
              </a:xfrm>
              <a:custGeom>
                <a:avLst/>
                <a:gdLst/>
                <a:ahLst/>
                <a:cxnLst/>
                <a:rect l="l" t="t" r="r" b="b"/>
                <a:pathLst>
                  <a:path w="106154" h="55320" extrusionOk="0">
                    <a:moveTo>
                      <a:pt x="331" y="0"/>
                    </a:moveTo>
                    <a:cubicBezTo>
                      <a:pt x="1951" y="10573"/>
                      <a:pt x="10523" y="13525"/>
                      <a:pt x="19381" y="19050"/>
                    </a:cubicBezTo>
                    <a:cubicBezTo>
                      <a:pt x="31859" y="26765"/>
                      <a:pt x="42813" y="38100"/>
                      <a:pt x="55767" y="44482"/>
                    </a:cubicBezTo>
                    <a:cubicBezTo>
                      <a:pt x="68721" y="50863"/>
                      <a:pt x="97677" y="56578"/>
                      <a:pt x="106154" y="41243"/>
                    </a:cubicBezTo>
                    <a:cubicBezTo>
                      <a:pt x="101582" y="62008"/>
                      <a:pt x="68054" y="55435"/>
                      <a:pt x="54910" y="48958"/>
                    </a:cubicBezTo>
                    <a:cubicBezTo>
                      <a:pt x="41765" y="42481"/>
                      <a:pt x="31383" y="31528"/>
                      <a:pt x="19096" y="23908"/>
                    </a:cubicBezTo>
                    <a:cubicBezTo>
                      <a:pt x="10333" y="18478"/>
                      <a:pt x="1665" y="15621"/>
                      <a:pt x="46" y="4858"/>
                    </a:cubicBezTo>
                    <a:cubicBezTo>
                      <a:pt x="-67" y="3229"/>
                      <a:pt x="28" y="1600"/>
                      <a:pt x="331" y="0"/>
                    </a:cubicBezTo>
                    <a:close/>
                  </a:path>
                </a:pathLst>
              </a:custGeom>
              <a:solidFill>
                <a:srgbClr val="757B89"/>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4" name="Google Shape;324;p12"/>
              <p:cNvSpPr/>
              <p:nvPr/>
            </p:nvSpPr>
            <p:spPr>
              <a:xfrm>
                <a:off x="4254514" y="3662153"/>
                <a:ext cx="298029" cy="360530"/>
              </a:xfrm>
              <a:custGeom>
                <a:avLst/>
                <a:gdLst/>
                <a:ahLst/>
                <a:cxnLst/>
                <a:rect l="l" t="t" r="r" b="b"/>
                <a:pathLst>
                  <a:path w="372536" h="450662" extrusionOk="0">
                    <a:moveTo>
                      <a:pt x="2903" y="30848"/>
                    </a:moveTo>
                    <a:cubicBezTo>
                      <a:pt x="-11194" y="119145"/>
                      <a:pt x="27954" y="152006"/>
                      <a:pt x="79103" y="170865"/>
                    </a:cubicBezTo>
                    <a:cubicBezTo>
                      <a:pt x="115679" y="184296"/>
                      <a:pt x="168162" y="205060"/>
                      <a:pt x="168162" y="205060"/>
                    </a:cubicBezTo>
                    <a:cubicBezTo>
                      <a:pt x="168162" y="205060"/>
                      <a:pt x="167400" y="224110"/>
                      <a:pt x="167019" y="267925"/>
                    </a:cubicBezTo>
                    <a:cubicBezTo>
                      <a:pt x="167019" y="306025"/>
                      <a:pt x="171686" y="445947"/>
                      <a:pt x="171686" y="445947"/>
                    </a:cubicBezTo>
                    <a:cubicBezTo>
                      <a:pt x="183944" y="452234"/>
                      <a:pt x="198481" y="452234"/>
                      <a:pt x="210739" y="445947"/>
                    </a:cubicBezTo>
                    <a:cubicBezTo>
                      <a:pt x="210739" y="445947"/>
                      <a:pt x="231313" y="338886"/>
                      <a:pt x="235694" y="290595"/>
                    </a:cubicBezTo>
                    <a:cubicBezTo>
                      <a:pt x="241600" y="225063"/>
                      <a:pt x="251601" y="182200"/>
                      <a:pt x="248267" y="168103"/>
                    </a:cubicBezTo>
                    <a:cubicBezTo>
                      <a:pt x="245314" y="155721"/>
                      <a:pt x="173782" y="120478"/>
                      <a:pt x="151017" y="101428"/>
                    </a:cubicBezTo>
                    <a:lnTo>
                      <a:pt x="301036" y="151720"/>
                    </a:lnTo>
                    <a:cubicBezTo>
                      <a:pt x="298036" y="167932"/>
                      <a:pt x="296538" y="184381"/>
                      <a:pt x="296559" y="200869"/>
                    </a:cubicBezTo>
                    <a:cubicBezTo>
                      <a:pt x="297892" y="252780"/>
                      <a:pt x="300845" y="365271"/>
                      <a:pt x="300845" y="365271"/>
                    </a:cubicBezTo>
                    <a:cubicBezTo>
                      <a:pt x="300845" y="365271"/>
                      <a:pt x="321419" y="380130"/>
                      <a:pt x="338945" y="365271"/>
                    </a:cubicBezTo>
                    <a:cubicBezTo>
                      <a:pt x="338945" y="365271"/>
                      <a:pt x="377045" y="142576"/>
                      <a:pt x="372092" y="113144"/>
                    </a:cubicBezTo>
                    <a:cubicBezTo>
                      <a:pt x="367711" y="85140"/>
                      <a:pt x="235599" y="27990"/>
                      <a:pt x="212263" y="8369"/>
                    </a:cubicBezTo>
                    <a:cubicBezTo>
                      <a:pt x="204058" y="1673"/>
                      <a:pt x="193384" y="-1204"/>
                      <a:pt x="182926" y="463"/>
                    </a:cubicBezTo>
                    <a:close/>
                  </a:path>
                </a:pathLst>
              </a:custGeom>
              <a:solidFill>
                <a:srgbClr val="3822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5" name="Google Shape;325;p12"/>
              <p:cNvSpPr/>
              <p:nvPr/>
            </p:nvSpPr>
            <p:spPr>
              <a:xfrm>
                <a:off x="4279346" y="3421120"/>
                <a:ext cx="93728" cy="91216"/>
              </a:xfrm>
              <a:custGeom>
                <a:avLst/>
                <a:gdLst/>
                <a:ahLst/>
                <a:cxnLst/>
                <a:rect l="l" t="t" r="r" b="b"/>
                <a:pathLst>
                  <a:path w="117160" h="114020" extrusionOk="0">
                    <a:moveTo>
                      <a:pt x="24041" y="0"/>
                    </a:moveTo>
                    <a:cubicBezTo>
                      <a:pt x="24041" y="0"/>
                      <a:pt x="26232" y="42101"/>
                      <a:pt x="25279" y="45815"/>
                    </a:cubicBezTo>
                    <a:cubicBezTo>
                      <a:pt x="24327" y="49530"/>
                      <a:pt x="6229" y="61817"/>
                      <a:pt x="609" y="66294"/>
                    </a:cubicBezTo>
                    <a:cubicBezTo>
                      <a:pt x="-5010" y="70771"/>
                      <a:pt x="29661" y="104394"/>
                      <a:pt x="46425" y="112300"/>
                    </a:cubicBezTo>
                    <a:cubicBezTo>
                      <a:pt x="63189" y="120205"/>
                      <a:pt x="116148" y="99727"/>
                      <a:pt x="117100" y="74200"/>
                    </a:cubicBezTo>
                    <a:cubicBezTo>
                      <a:pt x="118053" y="48673"/>
                      <a:pt x="107575" y="26575"/>
                      <a:pt x="99860" y="25146"/>
                    </a:cubicBezTo>
                    <a:cubicBezTo>
                      <a:pt x="92145" y="23717"/>
                      <a:pt x="24041" y="0"/>
                      <a:pt x="24041" y="0"/>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6" name="Google Shape;326;p12"/>
              <p:cNvSpPr/>
              <p:nvPr/>
            </p:nvSpPr>
            <p:spPr>
              <a:xfrm>
                <a:off x="4254597" y="3433943"/>
                <a:ext cx="151659" cy="296670"/>
              </a:xfrm>
              <a:custGeom>
                <a:avLst/>
                <a:gdLst/>
                <a:ahLst/>
                <a:cxnLst/>
                <a:rect l="l" t="t" r="r" b="b"/>
                <a:pathLst>
                  <a:path w="189574" h="370837" extrusionOk="0">
                    <a:moveTo>
                      <a:pt x="50329" y="37015"/>
                    </a:moveTo>
                    <a:cubicBezTo>
                      <a:pt x="50329" y="37015"/>
                      <a:pt x="80809" y="82450"/>
                      <a:pt x="123386" y="86736"/>
                    </a:cubicBezTo>
                    <a:cubicBezTo>
                      <a:pt x="136816" y="73496"/>
                      <a:pt x="137959" y="26442"/>
                      <a:pt x="119385" y="11393"/>
                    </a:cubicBezTo>
                    <a:cubicBezTo>
                      <a:pt x="119385" y="11393"/>
                      <a:pt x="136530" y="-2323"/>
                      <a:pt x="147960" y="344"/>
                    </a:cubicBezTo>
                    <a:cubicBezTo>
                      <a:pt x="160529" y="7926"/>
                      <a:pt x="169882" y="19861"/>
                      <a:pt x="174249" y="33872"/>
                    </a:cubicBezTo>
                    <a:cubicBezTo>
                      <a:pt x="185150" y="65076"/>
                      <a:pt x="190313" y="97985"/>
                      <a:pt x="189489" y="131027"/>
                    </a:cubicBezTo>
                    <a:cubicBezTo>
                      <a:pt x="188727" y="175604"/>
                      <a:pt x="189489" y="288380"/>
                      <a:pt x="189489" y="288380"/>
                    </a:cubicBezTo>
                    <a:cubicBezTo>
                      <a:pt x="184440" y="315326"/>
                      <a:pt x="168114" y="338824"/>
                      <a:pt x="144626" y="352960"/>
                    </a:cubicBezTo>
                    <a:cubicBezTo>
                      <a:pt x="113965" y="370266"/>
                      <a:pt x="77860" y="375239"/>
                      <a:pt x="43661" y="366866"/>
                    </a:cubicBezTo>
                    <a:cubicBezTo>
                      <a:pt x="26445" y="363208"/>
                      <a:pt x="12392" y="350816"/>
                      <a:pt x="6609" y="334195"/>
                    </a:cubicBezTo>
                    <a:cubicBezTo>
                      <a:pt x="8609" y="302858"/>
                      <a:pt x="20992" y="238945"/>
                      <a:pt x="16134" y="199226"/>
                    </a:cubicBezTo>
                    <a:cubicBezTo>
                      <a:pt x="11276" y="159507"/>
                      <a:pt x="2609" y="130551"/>
                      <a:pt x="418" y="98832"/>
                    </a:cubicBezTo>
                    <a:cubicBezTo>
                      <a:pt x="-1773" y="67114"/>
                      <a:pt x="4609" y="67686"/>
                      <a:pt x="20611" y="56351"/>
                    </a:cubicBezTo>
                    <a:cubicBezTo>
                      <a:pt x="30053" y="49217"/>
                      <a:pt x="39984" y="42759"/>
                      <a:pt x="50329" y="37015"/>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7" name="Google Shape;327;p12"/>
              <p:cNvSpPr/>
              <p:nvPr/>
            </p:nvSpPr>
            <p:spPr>
              <a:xfrm>
                <a:off x="4275867" y="3326707"/>
                <a:ext cx="101092" cy="122957"/>
              </a:xfrm>
              <a:custGeom>
                <a:avLst/>
                <a:gdLst/>
                <a:ahLst/>
                <a:cxnLst/>
                <a:rect l="l" t="t" r="r" b="b"/>
                <a:pathLst>
                  <a:path w="126365" h="153696" extrusionOk="0">
                    <a:moveTo>
                      <a:pt x="123547" y="55607"/>
                    </a:moveTo>
                    <a:lnTo>
                      <a:pt x="123547" y="55607"/>
                    </a:lnTo>
                    <a:cubicBezTo>
                      <a:pt x="118499" y="22936"/>
                      <a:pt x="94972" y="-1543"/>
                      <a:pt x="61349" y="76"/>
                    </a:cubicBezTo>
                    <a:cubicBezTo>
                      <a:pt x="25578" y="2019"/>
                      <a:pt x="-1846" y="32594"/>
                      <a:pt x="97" y="68361"/>
                    </a:cubicBezTo>
                    <a:cubicBezTo>
                      <a:pt x="99" y="68399"/>
                      <a:pt x="101" y="68427"/>
                      <a:pt x="103" y="68465"/>
                    </a:cubicBezTo>
                    <a:cubicBezTo>
                      <a:pt x="1271" y="88611"/>
                      <a:pt x="11858" y="107032"/>
                      <a:pt x="28678" y="118186"/>
                    </a:cubicBezTo>
                    <a:cubicBezTo>
                      <a:pt x="29839" y="123139"/>
                      <a:pt x="31598" y="127940"/>
                      <a:pt x="33917" y="132473"/>
                    </a:cubicBezTo>
                    <a:cubicBezTo>
                      <a:pt x="45728" y="146380"/>
                      <a:pt x="81542" y="155048"/>
                      <a:pt x="92114" y="153524"/>
                    </a:cubicBezTo>
                    <a:cubicBezTo>
                      <a:pt x="104686" y="152400"/>
                      <a:pt x="115295" y="143713"/>
                      <a:pt x="118880" y="131616"/>
                    </a:cubicBezTo>
                    <a:cubicBezTo>
                      <a:pt x="129833" y="105899"/>
                      <a:pt x="126309" y="71609"/>
                      <a:pt x="123547" y="55607"/>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8" name="Google Shape;328;p12"/>
              <p:cNvSpPr/>
              <p:nvPr/>
            </p:nvSpPr>
            <p:spPr>
              <a:xfrm>
                <a:off x="4266495" y="3315741"/>
                <a:ext cx="106605" cy="105444"/>
              </a:xfrm>
              <a:custGeom>
                <a:avLst/>
                <a:gdLst/>
                <a:ahLst/>
                <a:cxnLst/>
                <a:rect l="l" t="t" r="r" b="b"/>
                <a:pathLst>
                  <a:path w="133256" h="131805" extrusionOk="0">
                    <a:moveTo>
                      <a:pt x="40114" y="131806"/>
                    </a:moveTo>
                    <a:lnTo>
                      <a:pt x="40114" y="131806"/>
                    </a:lnTo>
                    <a:lnTo>
                      <a:pt x="43162" y="103231"/>
                    </a:lnTo>
                    <a:cubicBezTo>
                      <a:pt x="43162" y="103231"/>
                      <a:pt x="19921" y="43033"/>
                      <a:pt x="74880" y="54653"/>
                    </a:cubicBezTo>
                    <a:cubicBezTo>
                      <a:pt x="111170" y="62273"/>
                      <a:pt x="120314" y="65512"/>
                      <a:pt x="131363" y="41223"/>
                    </a:cubicBezTo>
                    <a:cubicBezTo>
                      <a:pt x="142412" y="16934"/>
                      <a:pt x="103455" y="-5068"/>
                      <a:pt x="57164" y="1028"/>
                    </a:cubicBezTo>
                    <a:cubicBezTo>
                      <a:pt x="24162" y="4533"/>
                      <a:pt x="-666" y="32717"/>
                      <a:pt x="14" y="65893"/>
                    </a:cubicBezTo>
                    <a:cubicBezTo>
                      <a:pt x="1252" y="83895"/>
                      <a:pt x="6014" y="120185"/>
                      <a:pt x="40114" y="131806"/>
                    </a:cubicBezTo>
                    <a:close/>
                  </a:path>
                </a:pathLst>
              </a:custGeom>
              <a:solidFill>
                <a:srgbClr val="3A2C6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29" name="Google Shape;329;p12"/>
              <p:cNvSpPr/>
              <p:nvPr/>
            </p:nvSpPr>
            <p:spPr>
              <a:xfrm>
                <a:off x="4373043" y="3434522"/>
                <a:ext cx="49149" cy="71094"/>
              </a:xfrm>
              <a:custGeom>
                <a:avLst/>
                <a:gdLst/>
                <a:ahLst/>
                <a:cxnLst/>
                <a:rect l="l" t="t" r="r" b="b"/>
                <a:pathLst>
                  <a:path w="61436" h="88868" extrusionOk="0">
                    <a:moveTo>
                      <a:pt x="39243" y="88868"/>
                    </a:moveTo>
                    <a:cubicBezTo>
                      <a:pt x="47575" y="88601"/>
                      <a:pt x="55499" y="85192"/>
                      <a:pt x="61436" y="79343"/>
                    </a:cubicBezTo>
                    <a:cubicBezTo>
                      <a:pt x="60198" y="63722"/>
                      <a:pt x="40196" y="4381"/>
                      <a:pt x="0" y="0"/>
                    </a:cubicBezTo>
                    <a:cubicBezTo>
                      <a:pt x="10976" y="7630"/>
                      <a:pt x="19668" y="18098"/>
                      <a:pt x="25146" y="30290"/>
                    </a:cubicBezTo>
                    <a:cubicBezTo>
                      <a:pt x="31347" y="49425"/>
                      <a:pt x="36060" y="69009"/>
                      <a:pt x="39243" y="88868"/>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nvGrpSpPr>
              <p:cNvPr id="330" name="Google Shape;330;p12"/>
              <p:cNvGrpSpPr/>
              <p:nvPr/>
            </p:nvGrpSpPr>
            <p:grpSpPr>
              <a:xfrm flipH="1">
                <a:off x="4321768" y="3621401"/>
                <a:ext cx="239005" cy="181217"/>
                <a:chOff x="6621095" y="1452181"/>
                <a:chExt cx="330894" cy="250785"/>
              </a:xfrm>
            </p:grpSpPr>
            <p:sp>
              <p:nvSpPr>
                <p:cNvPr id="331" name="Google Shape;331;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32" name="Google Shape;332;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33" name="Google Shape;333;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34" name="Google Shape;334;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35" name="Google Shape;335;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sp>
            <p:nvSpPr>
              <p:cNvPr id="336" name="Google Shape;336;p12"/>
              <p:cNvSpPr/>
              <p:nvPr/>
            </p:nvSpPr>
            <p:spPr>
              <a:xfrm>
                <a:off x="4228115" y="3483465"/>
                <a:ext cx="114539" cy="321870"/>
              </a:xfrm>
              <a:custGeom>
                <a:avLst/>
                <a:gdLst/>
                <a:ahLst/>
                <a:cxnLst/>
                <a:rect l="l" t="t" r="r" b="b"/>
                <a:pathLst>
                  <a:path w="143174" h="402337" extrusionOk="0">
                    <a:moveTo>
                      <a:pt x="132316" y="337406"/>
                    </a:moveTo>
                    <a:cubicBezTo>
                      <a:pt x="124650" y="332329"/>
                      <a:pt x="116664" y="327748"/>
                      <a:pt x="108408" y="323690"/>
                    </a:cubicBezTo>
                    <a:cubicBezTo>
                      <a:pt x="100708" y="321280"/>
                      <a:pt x="93712" y="317032"/>
                      <a:pt x="88025" y="311307"/>
                    </a:cubicBezTo>
                    <a:cubicBezTo>
                      <a:pt x="80500" y="303973"/>
                      <a:pt x="68308" y="276255"/>
                      <a:pt x="59450" y="249204"/>
                    </a:cubicBezTo>
                    <a:cubicBezTo>
                      <a:pt x="50616" y="218763"/>
                      <a:pt x="47136" y="187016"/>
                      <a:pt x="49163" y="155383"/>
                    </a:cubicBezTo>
                    <a:cubicBezTo>
                      <a:pt x="52877" y="117283"/>
                      <a:pt x="66498" y="64419"/>
                      <a:pt x="69927" y="42607"/>
                    </a:cubicBezTo>
                    <a:cubicBezTo>
                      <a:pt x="73356" y="20795"/>
                      <a:pt x="66403" y="12127"/>
                      <a:pt x="56211" y="4507"/>
                    </a:cubicBezTo>
                    <a:cubicBezTo>
                      <a:pt x="44305" y="-5018"/>
                      <a:pt x="27636" y="-732"/>
                      <a:pt x="19064" y="29844"/>
                    </a:cubicBezTo>
                    <a:cubicBezTo>
                      <a:pt x="7948" y="72154"/>
                      <a:pt x="1559" y="115569"/>
                      <a:pt x="14" y="159288"/>
                    </a:cubicBezTo>
                    <a:cubicBezTo>
                      <a:pt x="-297" y="191635"/>
                      <a:pt x="4690" y="223811"/>
                      <a:pt x="14777" y="254538"/>
                    </a:cubicBezTo>
                    <a:cubicBezTo>
                      <a:pt x="23864" y="280970"/>
                      <a:pt x="36113" y="306202"/>
                      <a:pt x="51258" y="329691"/>
                    </a:cubicBezTo>
                    <a:cubicBezTo>
                      <a:pt x="55449" y="336739"/>
                      <a:pt x="56783" y="342930"/>
                      <a:pt x="63164" y="357313"/>
                    </a:cubicBezTo>
                    <a:cubicBezTo>
                      <a:pt x="69329" y="371772"/>
                      <a:pt x="78905" y="384517"/>
                      <a:pt x="91073" y="394461"/>
                    </a:cubicBezTo>
                    <a:cubicBezTo>
                      <a:pt x="101836" y="402176"/>
                      <a:pt x="106884" y="403224"/>
                      <a:pt x="109361" y="401795"/>
                    </a:cubicBezTo>
                    <a:cubicBezTo>
                      <a:pt x="111837" y="400366"/>
                      <a:pt x="111837" y="396461"/>
                      <a:pt x="107360" y="392270"/>
                    </a:cubicBezTo>
                    <a:cubicBezTo>
                      <a:pt x="99783" y="386317"/>
                      <a:pt x="93331" y="379059"/>
                      <a:pt x="88310" y="370839"/>
                    </a:cubicBezTo>
                    <a:cubicBezTo>
                      <a:pt x="88310" y="370839"/>
                      <a:pt x="97835" y="380364"/>
                      <a:pt x="103836" y="385412"/>
                    </a:cubicBezTo>
                    <a:cubicBezTo>
                      <a:pt x="109247" y="389955"/>
                      <a:pt x="115237" y="393775"/>
                      <a:pt x="121648" y="396747"/>
                    </a:cubicBezTo>
                    <a:cubicBezTo>
                      <a:pt x="127934" y="399509"/>
                      <a:pt x="136602" y="394175"/>
                      <a:pt x="132125" y="389984"/>
                    </a:cubicBezTo>
                    <a:cubicBezTo>
                      <a:pt x="127649" y="385793"/>
                      <a:pt x="123172" y="383697"/>
                      <a:pt x="114314" y="375982"/>
                    </a:cubicBezTo>
                    <a:cubicBezTo>
                      <a:pt x="109302" y="372067"/>
                      <a:pt x="104818" y="367524"/>
                      <a:pt x="100979" y="362457"/>
                    </a:cubicBezTo>
                    <a:cubicBezTo>
                      <a:pt x="107247" y="367238"/>
                      <a:pt x="113870" y="371534"/>
                      <a:pt x="120791" y="375315"/>
                    </a:cubicBezTo>
                    <a:cubicBezTo>
                      <a:pt x="126215" y="378592"/>
                      <a:pt x="132455" y="380278"/>
                      <a:pt x="138793" y="380173"/>
                    </a:cubicBezTo>
                    <a:cubicBezTo>
                      <a:pt x="142127" y="380173"/>
                      <a:pt x="146127" y="375411"/>
                      <a:pt x="139936" y="370648"/>
                    </a:cubicBezTo>
                    <a:cubicBezTo>
                      <a:pt x="131572" y="366295"/>
                      <a:pt x="123741" y="360990"/>
                      <a:pt x="116600" y="354837"/>
                    </a:cubicBezTo>
                    <a:cubicBezTo>
                      <a:pt x="109742" y="347979"/>
                      <a:pt x="105932" y="342264"/>
                      <a:pt x="107837" y="342168"/>
                    </a:cubicBezTo>
                    <a:cubicBezTo>
                      <a:pt x="109742" y="342073"/>
                      <a:pt x="113456" y="346264"/>
                      <a:pt x="121457" y="348836"/>
                    </a:cubicBezTo>
                    <a:cubicBezTo>
                      <a:pt x="129458" y="351408"/>
                      <a:pt x="138031" y="348836"/>
                      <a:pt x="139079" y="344645"/>
                    </a:cubicBezTo>
                    <a:cubicBezTo>
                      <a:pt x="140126" y="340454"/>
                      <a:pt x="139841" y="341121"/>
                      <a:pt x="132316" y="337406"/>
                    </a:cubicBezTo>
                    <a:close/>
                  </a:path>
                </a:pathLst>
              </a:custGeom>
              <a:solidFill>
                <a:srgbClr val="DFAE8E"/>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sp>
            <p:nvSpPr>
              <p:cNvPr id="337" name="Google Shape;337;p12"/>
              <p:cNvSpPr/>
              <p:nvPr/>
            </p:nvSpPr>
            <p:spPr>
              <a:xfrm>
                <a:off x="4223328" y="3479828"/>
                <a:ext cx="66218" cy="90245"/>
              </a:xfrm>
              <a:custGeom>
                <a:avLst/>
                <a:gdLst/>
                <a:ahLst/>
                <a:cxnLst/>
                <a:rect l="l" t="t" r="r" b="b"/>
                <a:pathLst>
                  <a:path w="82772" h="112806" extrusionOk="0">
                    <a:moveTo>
                      <a:pt x="0" y="90018"/>
                    </a:moveTo>
                    <a:cubicBezTo>
                      <a:pt x="0" y="90018"/>
                      <a:pt x="30004" y="119831"/>
                      <a:pt x="65532" y="111258"/>
                    </a:cubicBezTo>
                    <a:cubicBezTo>
                      <a:pt x="70580" y="107829"/>
                      <a:pt x="82772" y="38106"/>
                      <a:pt x="82772" y="38106"/>
                    </a:cubicBezTo>
                    <a:cubicBezTo>
                      <a:pt x="82772" y="38106"/>
                      <a:pt x="82772" y="-565"/>
                      <a:pt x="53149" y="6"/>
                    </a:cubicBezTo>
                    <a:cubicBezTo>
                      <a:pt x="23527" y="578"/>
                      <a:pt x="0" y="90018"/>
                      <a:pt x="0" y="90018"/>
                    </a:cubicBezTo>
                    <a:close/>
                  </a:path>
                </a:pathLst>
              </a:custGeom>
              <a:solidFill>
                <a:srgbClr val="EDEDED"/>
              </a:solidFill>
              <a:ln>
                <a:noFill/>
              </a:ln>
            </p:spPr>
            <p:txBody>
              <a:bodyPr spcFirstLastPara="1" wrap="square" lIns="121900" tIns="60933" rIns="121900" bIns="60933" anchor="ctr" anchorCtr="0">
                <a:noAutofit/>
              </a:bodyPr>
              <a:lstStyle/>
              <a:p>
                <a:pPr defTabSz="912645"/>
                <a:endParaRPr sz="1800">
                  <a:latin typeface="Calibri"/>
                  <a:ea typeface="Calibri"/>
                  <a:cs typeface="Calibri"/>
                  <a:sym typeface="Calibri"/>
                </a:endParaRPr>
              </a:p>
            </p:txBody>
          </p:sp>
        </p:grpSp>
      </p:grpSp>
      <p:sp>
        <p:nvSpPr>
          <p:cNvPr id="339" name="Google Shape;158;p13">
            <a:extLst>
              <a:ext uri="{FF2B5EF4-FFF2-40B4-BE49-F238E27FC236}">
                <a16:creationId xmlns:a16="http://schemas.microsoft.com/office/drawing/2014/main" xmlns="" id="{31E64D6B-B08E-4505-9CC5-B1E6E7DEF4B1}"/>
              </a:ext>
            </a:extLst>
          </p:cNvPr>
          <p:cNvSpPr txBox="1">
            <a:spLocks/>
          </p:cNvSpPr>
          <p:nvPr/>
        </p:nvSpPr>
        <p:spPr>
          <a:xfrm>
            <a:off x="827584" y="1926126"/>
            <a:ext cx="4437868" cy="15321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pPr algn="ctr" defTabSz="684491" rtl="1">
              <a:buClr>
                <a:srgbClr val="007BB9"/>
              </a:buClr>
            </a:pPr>
            <a:r>
              <a:rPr lang="ar-EG" b="1" dirty="0" smtClean="0">
                <a:solidFill>
                  <a:srgbClr val="007BB9"/>
                </a:solidFill>
                <a:latin typeface="Sakkal Majalla" pitchFamily="2" charset="-78"/>
                <a:cs typeface="Sakkal Majalla" pitchFamily="2" charset="-78"/>
              </a:rPr>
              <a:t>الأنماط </a:t>
            </a:r>
            <a:r>
              <a:rPr lang="ar-EG" b="1" dirty="0">
                <a:solidFill>
                  <a:srgbClr val="007BB9"/>
                </a:solidFill>
                <a:latin typeface="Sakkal Majalla" pitchFamily="2" charset="-78"/>
                <a:cs typeface="Sakkal Majalla" pitchFamily="2" charset="-78"/>
              </a:rPr>
              <a:t>المختلفة للعملاء وكيفية التعامل معها</a:t>
            </a:r>
          </a:p>
        </p:txBody>
      </p:sp>
    </p:spTree>
    <p:extLst>
      <p:ext uri="{BB962C8B-B14F-4D97-AF65-F5344CB8AC3E}">
        <p14:creationId xmlns:p14="http://schemas.microsoft.com/office/powerpoint/2010/main" val="5004780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xmlns="" id="{65D85EF0-340D-4531-87A1-1F133578C41E}"/>
              </a:ext>
            </a:extLst>
          </p:cNvPr>
          <p:cNvSpPr/>
          <p:nvPr/>
        </p:nvSpPr>
        <p:spPr>
          <a:xfrm>
            <a:off x="1597096" y="2613005"/>
            <a:ext cx="5326693" cy="900247"/>
          </a:xfrm>
          <a:prstGeom prst="roundRect">
            <a:avLst/>
          </a:prstGeom>
        </p:spPr>
        <p:style>
          <a:lnRef idx="1">
            <a:schemeClr val="accent6"/>
          </a:lnRef>
          <a:fillRef idx="3">
            <a:schemeClr val="accent6"/>
          </a:fillRef>
          <a:effectRef idx="2">
            <a:schemeClr val="accent6"/>
          </a:effectRef>
          <a:fontRef idx="minor">
            <a:schemeClr val="lt1"/>
          </a:fontRef>
        </p:style>
        <p:txBody>
          <a:bodyPr lIns="68540" tIns="34289" rIns="68540" bIns="34289" rtlCol="0" anchor="ctr"/>
          <a:lstStyle/>
          <a:p>
            <a:pPr algn="ctr" defTabSz="342659">
              <a:buClrTx/>
            </a:pPr>
            <a:endParaRPr lang="en-US" kern="1200">
              <a:solidFill>
                <a:prstClr val="white"/>
              </a:solidFill>
            </a:endParaRPr>
          </a:p>
        </p:txBody>
      </p:sp>
      <p:sp>
        <p:nvSpPr>
          <p:cNvPr id="8" name="Ribbon: Tilted Up 7">
            <a:extLst>
              <a:ext uri="{FF2B5EF4-FFF2-40B4-BE49-F238E27FC236}">
                <a16:creationId xmlns:a16="http://schemas.microsoft.com/office/drawing/2014/main" xmlns="" id="{38D9B37B-B727-4F65-837E-D66F02667C06}"/>
              </a:ext>
            </a:extLst>
          </p:cNvPr>
          <p:cNvSpPr/>
          <p:nvPr/>
        </p:nvSpPr>
        <p:spPr>
          <a:xfrm>
            <a:off x="1853854" y="304886"/>
            <a:ext cx="5436296" cy="766090"/>
          </a:xfrm>
          <a:prstGeom prst="ribbon2">
            <a:avLst>
              <a:gd name="adj1" fmla="val 16667"/>
              <a:gd name="adj2" fmla="val 70699"/>
            </a:avLst>
          </a:prstGeom>
        </p:spPr>
        <p:style>
          <a:lnRef idx="1">
            <a:schemeClr val="accent3"/>
          </a:lnRef>
          <a:fillRef idx="3">
            <a:schemeClr val="accent3"/>
          </a:fillRef>
          <a:effectRef idx="2">
            <a:schemeClr val="accent3"/>
          </a:effectRef>
          <a:fontRef idx="minor">
            <a:schemeClr val="lt1"/>
          </a:fontRef>
        </p:style>
        <p:txBody>
          <a:bodyPr lIns="68540" tIns="34289" rIns="68540" bIns="34289" rtlCol="0" anchor="ctr"/>
          <a:lstStyle/>
          <a:p>
            <a:pPr algn="ctr" defTabSz="342659">
              <a:buClrTx/>
            </a:pPr>
            <a:r>
              <a:rPr lang="ar-EG" sz="2400" b="1" kern="1200" dirty="0">
                <a:solidFill>
                  <a:prstClr val="white"/>
                </a:solidFill>
                <a:latin typeface="Arial" panose="020B0604020202020204" pitchFamily="34" charset="0"/>
                <a:ea typeface="Calibri" panose="020F0502020204030204" pitchFamily="34" charset="0"/>
                <a:cs typeface="Arial" panose="020B0604020202020204" pitchFamily="34" charset="0"/>
              </a:rPr>
              <a:t>الأنماط المختلفة للعملاء </a:t>
            </a:r>
            <a:endParaRPr lang="en-US" sz="2400" kern="1200" dirty="0">
              <a:solidFill>
                <a:prstClr val="white"/>
              </a:solidFill>
              <a:latin typeface="Arial" panose="020B0604020202020204" pitchFamily="34" charset="0"/>
              <a:cs typeface="Arial" panose="020B0604020202020204" pitchFamily="34" charset="0"/>
            </a:endParaRPr>
          </a:p>
        </p:txBody>
      </p:sp>
      <p:sp>
        <p:nvSpPr>
          <p:cNvPr id="6" name="Arrow: Bent-Up 5">
            <a:extLst>
              <a:ext uri="{FF2B5EF4-FFF2-40B4-BE49-F238E27FC236}">
                <a16:creationId xmlns:a16="http://schemas.microsoft.com/office/drawing/2014/main" xmlns="" id="{968B36A3-83D1-4E4C-BA45-03CFA9B9E171}"/>
              </a:ext>
            </a:extLst>
          </p:cNvPr>
          <p:cNvSpPr/>
          <p:nvPr/>
        </p:nvSpPr>
        <p:spPr>
          <a:xfrm rot="5400000" flipV="1">
            <a:off x="7406401" y="2400218"/>
            <a:ext cx="413360" cy="629433"/>
          </a:xfrm>
          <a:prstGeom prst="bentUpArrow">
            <a:avLst/>
          </a:prstGeom>
        </p:spPr>
        <p:style>
          <a:lnRef idx="1">
            <a:schemeClr val="dk1"/>
          </a:lnRef>
          <a:fillRef idx="2">
            <a:schemeClr val="dk1"/>
          </a:fillRef>
          <a:effectRef idx="1">
            <a:schemeClr val="dk1"/>
          </a:effectRef>
          <a:fontRef idx="minor">
            <a:schemeClr val="dk1"/>
          </a:fontRef>
        </p:style>
        <p:txBody>
          <a:bodyPr lIns="68540" tIns="34289" rIns="68540" bIns="34289" rtlCol="0" anchor="ctr"/>
          <a:lstStyle/>
          <a:p>
            <a:pPr algn="ctr" defTabSz="342659">
              <a:buClrTx/>
            </a:pPr>
            <a:endParaRPr lang="en-US" kern="1200">
              <a:solidFill>
                <a:prstClr val="black"/>
              </a:solidFill>
            </a:endParaRPr>
          </a:p>
        </p:txBody>
      </p:sp>
      <p:pic>
        <p:nvPicPr>
          <p:cNvPr id="12" name="Picture 11">
            <a:extLst>
              <a:ext uri="{FF2B5EF4-FFF2-40B4-BE49-F238E27FC236}">
                <a16:creationId xmlns:a16="http://schemas.microsoft.com/office/drawing/2014/main" xmlns="" id="{1A658444-0A5F-46D6-B4F9-C513FF9F899D}"/>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7290148" y="1018069"/>
            <a:ext cx="1473060" cy="1661058"/>
          </a:xfrm>
          <a:prstGeom prst="rect">
            <a:avLst/>
          </a:prstGeom>
        </p:spPr>
      </p:pic>
      <p:sp>
        <p:nvSpPr>
          <p:cNvPr id="16" name="TextBox 15">
            <a:extLst>
              <a:ext uri="{FF2B5EF4-FFF2-40B4-BE49-F238E27FC236}">
                <a16:creationId xmlns:a16="http://schemas.microsoft.com/office/drawing/2014/main" xmlns="" id="{50FDD139-277F-4DF4-B417-BE6E9834B0A9}"/>
              </a:ext>
            </a:extLst>
          </p:cNvPr>
          <p:cNvSpPr txBox="1"/>
          <p:nvPr/>
        </p:nvSpPr>
        <p:spPr>
          <a:xfrm>
            <a:off x="1644625" y="2880315"/>
            <a:ext cx="5251538" cy="365627"/>
          </a:xfrm>
          <a:prstGeom prst="rect">
            <a:avLst/>
          </a:prstGeom>
          <a:noFill/>
        </p:spPr>
        <p:txBody>
          <a:bodyPr wrap="square" lIns="68540" tIns="34289" rIns="68540" bIns="34289">
            <a:spAutoFit/>
          </a:bodyPr>
          <a:lstStyle/>
          <a:p>
            <a:pPr indent="342659" algn="justLow" defTabSz="342659" rtl="1">
              <a:lnSpc>
                <a:spcPct val="107000"/>
              </a:lnSpc>
              <a:spcBef>
                <a:spcPts val="900"/>
              </a:spcBef>
              <a:spcAft>
                <a:spcPts val="600"/>
              </a:spcAft>
              <a:buClrTx/>
            </a:pPr>
            <a:r>
              <a:rPr lang="ar-EG" sz="1800" b="1" kern="1200" dirty="0">
                <a:solidFill>
                  <a:prstClr val="white"/>
                </a:solidFill>
                <a:latin typeface="Arial" panose="020B0604020202020204" pitchFamily="34" charset="0"/>
                <a:ea typeface="Calibri" panose="020F0502020204030204" pitchFamily="34" charset="0"/>
                <a:cs typeface="Arial" panose="020B0604020202020204" pitchFamily="34" charset="0"/>
              </a:rPr>
              <a:t>أثبتت إحدى الدراسات أن العميل المتشكك يمثل 44% من العملاء</a:t>
            </a:r>
            <a:endParaRPr lang="en-US" b="1" kern="12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sp>
        <p:nvSpPr>
          <p:cNvPr id="22" name="Arrow: Bent-Up 21">
            <a:extLst>
              <a:ext uri="{FF2B5EF4-FFF2-40B4-BE49-F238E27FC236}">
                <a16:creationId xmlns:a16="http://schemas.microsoft.com/office/drawing/2014/main" xmlns="" id="{30184EE2-28AD-41A8-ACF4-81205EA1EBF7}"/>
              </a:ext>
            </a:extLst>
          </p:cNvPr>
          <p:cNvSpPr/>
          <p:nvPr/>
        </p:nvSpPr>
        <p:spPr>
          <a:xfrm rot="5400000" flipV="1">
            <a:off x="7881214" y="3312374"/>
            <a:ext cx="413360" cy="629433"/>
          </a:xfrm>
          <a:prstGeom prst="bentUpArrow">
            <a:avLst/>
          </a:prstGeom>
        </p:spPr>
        <p:style>
          <a:lnRef idx="1">
            <a:schemeClr val="dk1"/>
          </a:lnRef>
          <a:fillRef idx="2">
            <a:schemeClr val="dk1"/>
          </a:fillRef>
          <a:effectRef idx="1">
            <a:schemeClr val="dk1"/>
          </a:effectRef>
          <a:fontRef idx="minor">
            <a:schemeClr val="dk1"/>
          </a:fontRef>
        </p:style>
        <p:txBody>
          <a:bodyPr lIns="68540" tIns="34289" rIns="68540" bIns="34289" rtlCol="0" anchor="ctr"/>
          <a:lstStyle/>
          <a:p>
            <a:pPr algn="ctr" defTabSz="342659">
              <a:buClrTx/>
            </a:pPr>
            <a:endParaRPr lang="en-US" kern="1200">
              <a:solidFill>
                <a:prstClr val="black"/>
              </a:solidFill>
            </a:endParaRPr>
          </a:p>
        </p:txBody>
      </p:sp>
      <p:sp>
        <p:nvSpPr>
          <p:cNvPr id="24" name="TextBox 23">
            <a:extLst>
              <a:ext uri="{FF2B5EF4-FFF2-40B4-BE49-F238E27FC236}">
                <a16:creationId xmlns:a16="http://schemas.microsoft.com/office/drawing/2014/main" xmlns="" id="{4F27F1E0-8BC0-4A0E-9975-6719B949FB8F}"/>
              </a:ext>
            </a:extLst>
          </p:cNvPr>
          <p:cNvSpPr txBox="1"/>
          <p:nvPr/>
        </p:nvSpPr>
        <p:spPr>
          <a:xfrm>
            <a:off x="802255" y="3568288"/>
            <a:ext cx="6916322" cy="346249"/>
          </a:xfrm>
          <a:prstGeom prst="rect">
            <a:avLst/>
          </a:prstGeom>
          <a:noFill/>
        </p:spPr>
        <p:txBody>
          <a:bodyPr wrap="square" lIns="68540" tIns="34289" rIns="68540" bIns="34289">
            <a:spAutoFit/>
          </a:bodyPr>
          <a:lstStyle/>
          <a:p>
            <a:pPr algn="justLow" defTabSz="342659" rtl="1">
              <a:buClrTx/>
            </a:pPr>
            <a:r>
              <a:rPr lang="ar-EG" sz="1800" b="1" kern="1200" dirty="0">
                <a:solidFill>
                  <a:srgbClr val="0070C0"/>
                </a:solidFill>
                <a:latin typeface="Arial" panose="020B0604020202020204" pitchFamily="34" charset="0"/>
                <a:ea typeface="Calibri" panose="020F0502020204030204" pitchFamily="34" charset="0"/>
                <a:cs typeface="Arial" panose="020B0604020202020204" pitchFamily="34" charset="0"/>
              </a:rPr>
              <a:t>كما أن هناك 11% من العملاء يتعاملون مع مقدمي الخدمات الفندقية بقسوة. </a:t>
            </a:r>
            <a:endParaRPr lang="en-US" sz="1800" b="1" kern="1200" dirty="0">
              <a:solidFill>
                <a:srgbClr val="0070C0"/>
              </a:solidFill>
              <a:latin typeface="Arial" panose="020B0604020202020204" pitchFamily="34" charset="0"/>
              <a:ea typeface="+mn-ea"/>
              <a:cs typeface="Arial" panose="020B0604020202020204" pitchFamily="34" charset="0"/>
            </a:endParaRPr>
          </a:p>
        </p:txBody>
      </p:sp>
      <p:sp>
        <p:nvSpPr>
          <p:cNvPr id="25" name="Rectangle: Rounded Corners 24">
            <a:extLst>
              <a:ext uri="{FF2B5EF4-FFF2-40B4-BE49-F238E27FC236}">
                <a16:creationId xmlns:a16="http://schemas.microsoft.com/office/drawing/2014/main" xmlns="" id="{EDB76BED-94E3-4BA2-A069-B8D8A467A677}"/>
              </a:ext>
            </a:extLst>
          </p:cNvPr>
          <p:cNvSpPr/>
          <p:nvPr/>
        </p:nvSpPr>
        <p:spPr>
          <a:xfrm>
            <a:off x="1597096" y="3954417"/>
            <a:ext cx="5326693" cy="900247"/>
          </a:xfrm>
          <a:prstGeom prst="roundRect">
            <a:avLst/>
          </a:prstGeom>
        </p:spPr>
        <p:style>
          <a:lnRef idx="1">
            <a:schemeClr val="accent6"/>
          </a:lnRef>
          <a:fillRef idx="3">
            <a:schemeClr val="accent6"/>
          </a:fillRef>
          <a:effectRef idx="2">
            <a:schemeClr val="accent6"/>
          </a:effectRef>
          <a:fontRef idx="minor">
            <a:schemeClr val="lt1"/>
          </a:fontRef>
        </p:style>
        <p:txBody>
          <a:bodyPr lIns="68540" tIns="34289" rIns="68540" bIns="34289" rtlCol="0" anchor="ctr"/>
          <a:lstStyle/>
          <a:p>
            <a:pPr algn="ctr" defTabSz="342659">
              <a:buClrTx/>
            </a:pPr>
            <a:endParaRPr lang="en-US" kern="1200">
              <a:solidFill>
                <a:prstClr val="white"/>
              </a:solidFill>
            </a:endParaRPr>
          </a:p>
        </p:txBody>
      </p:sp>
      <p:sp>
        <p:nvSpPr>
          <p:cNvPr id="26" name="TextBox 25">
            <a:extLst>
              <a:ext uri="{FF2B5EF4-FFF2-40B4-BE49-F238E27FC236}">
                <a16:creationId xmlns:a16="http://schemas.microsoft.com/office/drawing/2014/main" xmlns="" id="{BD7D451B-6C52-48A8-9737-7A31E678D4F9}"/>
              </a:ext>
            </a:extLst>
          </p:cNvPr>
          <p:cNvSpPr txBox="1"/>
          <p:nvPr/>
        </p:nvSpPr>
        <p:spPr>
          <a:xfrm>
            <a:off x="1644651" y="4007425"/>
            <a:ext cx="5159623" cy="661974"/>
          </a:xfrm>
          <a:prstGeom prst="rect">
            <a:avLst/>
          </a:prstGeom>
          <a:noFill/>
        </p:spPr>
        <p:txBody>
          <a:bodyPr wrap="square" lIns="68540" tIns="34289" rIns="68540" bIns="34289">
            <a:spAutoFit/>
          </a:bodyPr>
          <a:lstStyle/>
          <a:p>
            <a:pPr algn="justLow" defTabSz="342659" rtl="1">
              <a:lnSpc>
                <a:spcPct val="107000"/>
              </a:lnSpc>
              <a:spcBef>
                <a:spcPts val="900"/>
              </a:spcBef>
              <a:spcAft>
                <a:spcPts val="600"/>
              </a:spcAft>
              <a:buClrTx/>
            </a:pPr>
            <a:r>
              <a:rPr lang="ar-EG" sz="1800" b="1" kern="1200" dirty="0">
                <a:solidFill>
                  <a:prstClr val="white"/>
                </a:solidFill>
                <a:latin typeface="Arial" panose="020B0604020202020204" pitchFamily="34" charset="0"/>
                <a:ea typeface="Calibri" panose="020F0502020204030204" pitchFamily="34" charset="0"/>
                <a:cs typeface="Arial" panose="020B0604020202020204" pitchFamily="34" charset="0"/>
              </a:rPr>
              <a:t>ونسبة كبيرة من العملاء (22%) قد تتصف بالتردد في اتخاذ قرار الشراء. </a:t>
            </a:r>
          </a:p>
        </p:txBody>
      </p:sp>
      <p:sp>
        <p:nvSpPr>
          <p:cNvPr id="19" name="Arrow: Bent-Up 21">
            <a:extLst>
              <a:ext uri="{FF2B5EF4-FFF2-40B4-BE49-F238E27FC236}">
                <a16:creationId xmlns:a16="http://schemas.microsoft.com/office/drawing/2014/main" xmlns="" id="{30184EE2-28AD-41A8-ACF4-81205EA1EBF7}"/>
              </a:ext>
            </a:extLst>
          </p:cNvPr>
          <p:cNvSpPr/>
          <p:nvPr/>
        </p:nvSpPr>
        <p:spPr>
          <a:xfrm rot="5400000" flipV="1">
            <a:off x="7372834" y="3994286"/>
            <a:ext cx="413360" cy="629433"/>
          </a:xfrm>
          <a:prstGeom prst="bentUpArrow">
            <a:avLst/>
          </a:prstGeom>
        </p:spPr>
        <p:style>
          <a:lnRef idx="1">
            <a:schemeClr val="dk1"/>
          </a:lnRef>
          <a:fillRef idx="2">
            <a:schemeClr val="dk1"/>
          </a:fillRef>
          <a:effectRef idx="1">
            <a:schemeClr val="dk1"/>
          </a:effectRef>
          <a:fontRef idx="minor">
            <a:schemeClr val="dk1"/>
          </a:fontRef>
        </p:style>
        <p:txBody>
          <a:bodyPr lIns="68540" tIns="34289" rIns="68540" bIns="34289" rtlCol="0" anchor="ctr"/>
          <a:lstStyle/>
          <a:p>
            <a:pPr algn="ctr" defTabSz="342659">
              <a:buClrTx/>
            </a:pPr>
            <a:endParaRPr lang="en-US" kern="1200">
              <a:solidFill>
                <a:prstClr val="black"/>
              </a:solidFill>
            </a:endParaRPr>
          </a:p>
        </p:txBody>
      </p:sp>
    </p:spTree>
    <p:extLst>
      <p:ext uri="{BB962C8B-B14F-4D97-AF65-F5344CB8AC3E}">
        <p14:creationId xmlns:p14="http://schemas.microsoft.com/office/powerpoint/2010/main" val="144408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p:bldP spid="26"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xmlns="" id="{65D85EF0-340D-4531-87A1-1F133578C41E}"/>
              </a:ext>
            </a:extLst>
          </p:cNvPr>
          <p:cNvSpPr/>
          <p:nvPr/>
        </p:nvSpPr>
        <p:spPr>
          <a:xfrm>
            <a:off x="1597096" y="2613005"/>
            <a:ext cx="5326693" cy="900247"/>
          </a:xfrm>
          <a:prstGeom prst="roundRect">
            <a:avLst/>
          </a:prstGeom>
        </p:spPr>
        <p:style>
          <a:lnRef idx="1">
            <a:schemeClr val="accent6"/>
          </a:lnRef>
          <a:fillRef idx="3">
            <a:schemeClr val="accent6"/>
          </a:fillRef>
          <a:effectRef idx="2">
            <a:schemeClr val="accent6"/>
          </a:effectRef>
          <a:fontRef idx="minor">
            <a:schemeClr val="lt1"/>
          </a:fontRef>
        </p:style>
        <p:txBody>
          <a:bodyPr lIns="68540" tIns="34289" rIns="68540" bIns="34289" rtlCol="0" anchor="ctr"/>
          <a:lstStyle/>
          <a:p>
            <a:pPr algn="ctr" defTabSz="342659">
              <a:buClrTx/>
            </a:pPr>
            <a:endParaRPr lang="en-US" kern="1200">
              <a:solidFill>
                <a:prstClr val="white"/>
              </a:solidFill>
            </a:endParaRPr>
          </a:p>
        </p:txBody>
      </p:sp>
      <p:sp>
        <p:nvSpPr>
          <p:cNvPr id="8" name="Ribbon: Tilted Up 7">
            <a:extLst>
              <a:ext uri="{FF2B5EF4-FFF2-40B4-BE49-F238E27FC236}">
                <a16:creationId xmlns:a16="http://schemas.microsoft.com/office/drawing/2014/main" xmlns="" id="{38D9B37B-B727-4F65-837E-D66F02667C06}"/>
              </a:ext>
            </a:extLst>
          </p:cNvPr>
          <p:cNvSpPr/>
          <p:nvPr/>
        </p:nvSpPr>
        <p:spPr>
          <a:xfrm>
            <a:off x="1853854" y="304886"/>
            <a:ext cx="5436296" cy="766090"/>
          </a:xfrm>
          <a:prstGeom prst="ribbon2">
            <a:avLst>
              <a:gd name="adj1" fmla="val 16667"/>
              <a:gd name="adj2" fmla="val 70699"/>
            </a:avLst>
          </a:prstGeom>
        </p:spPr>
        <p:style>
          <a:lnRef idx="1">
            <a:schemeClr val="accent3"/>
          </a:lnRef>
          <a:fillRef idx="3">
            <a:schemeClr val="accent3"/>
          </a:fillRef>
          <a:effectRef idx="2">
            <a:schemeClr val="accent3"/>
          </a:effectRef>
          <a:fontRef idx="minor">
            <a:schemeClr val="lt1"/>
          </a:fontRef>
        </p:style>
        <p:txBody>
          <a:bodyPr lIns="68540" tIns="34289" rIns="68540" bIns="34289" rtlCol="0" anchor="ctr"/>
          <a:lstStyle/>
          <a:p>
            <a:pPr algn="ctr" defTabSz="342659">
              <a:buClrTx/>
            </a:pPr>
            <a:r>
              <a:rPr lang="ar-EG" sz="2400" b="1" kern="1200" dirty="0">
                <a:solidFill>
                  <a:prstClr val="white"/>
                </a:solidFill>
                <a:latin typeface="Arial" panose="020B0604020202020204" pitchFamily="34" charset="0"/>
                <a:ea typeface="Calibri" panose="020F0502020204030204" pitchFamily="34" charset="0"/>
                <a:cs typeface="Arial" panose="020B0604020202020204" pitchFamily="34" charset="0"/>
              </a:rPr>
              <a:t>الأنماط المختلفة للعملاء </a:t>
            </a:r>
            <a:endParaRPr lang="en-US" sz="2400" kern="1200" dirty="0">
              <a:solidFill>
                <a:prstClr val="white"/>
              </a:solidFill>
              <a:latin typeface="Arial" panose="020B0604020202020204" pitchFamily="34" charset="0"/>
              <a:cs typeface="Arial" panose="020B0604020202020204" pitchFamily="34" charset="0"/>
            </a:endParaRPr>
          </a:p>
        </p:txBody>
      </p:sp>
      <p:sp>
        <p:nvSpPr>
          <p:cNvPr id="6" name="Arrow: Bent-Up 5">
            <a:extLst>
              <a:ext uri="{FF2B5EF4-FFF2-40B4-BE49-F238E27FC236}">
                <a16:creationId xmlns:a16="http://schemas.microsoft.com/office/drawing/2014/main" xmlns="" id="{968B36A3-83D1-4E4C-BA45-03CFA9B9E171}"/>
              </a:ext>
            </a:extLst>
          </p:cNvPr>
          <p:cNvSpPr/>
          <p:nvPr/>
        </p:nvSpPr>
        <p:spPr>
          <a:xfrm rot="5400000" flipV="1">
            <a:off x="7406401" y="2400218"/>
            <a:ext cx="413360" cy="629433"/>
          </a:xfrm>
          <a:prstGeom prst="bentUpArrow">
            <a:avLst/>
          </a:prstGeom>
        </p:spPr>
        <p:style>
          <a:lnRef idx="1">
            <a:schemeClr val="dk1"/>
          </a:lnRef>
          <a:fillRef idx="2">
            <a:schemeClr val="dk1"/>
          </a:fillRef>
          <a:effectRef idx="1">
            <a:schemeClr val="dk1"/>
          </a:effectRef>
          <a:fontRef idx="minor">
            <a:schemeClr val="dk1"/>
          </a:fontRef>
        </p:style>
        <p:txBody>
          <a:bodyPr lIns="68540" tIns="34289" rIns="68540" bIns="34289" rtlCol="0" anchor="ctr"/>
          <a:lstStyle/>
          <a:p>
            <a:pPr algn="ctr" defTabSz="342659">
              <a:buClrTx/>
            </a:pPr>
            <a:endParaRPr lang="en-US" kern="1200">
              <a:solidFill>
                <a:prstClr val="black"/>
              </a:solidFill>
            </a:endParaRPr>
          </a:p>
        </p:txBody>
      </p:sp>
      <p:sp>
        <p:nvSpPr>
          <p:cNvPr id="9" name="TextBox 8">
            <a:extLst>
              <a:ext uri="{FF2B5EF4-FFF2-40B4-BE49-F238E27FC236}">
                <a16:creationId xmlns:a16="http://schemas.microsoft.com/office/drawing/2014/main" xmlns="" id="{EAB539E2-1229-4BCC-9737-488306C16D1B}"/>
              </a:ext>
            </a:extLst>
          </p:cNvPr>
          <p:cNvSpPr txBox="1"/>
          <p:nvPr/>
        </p:nvSpPr>
        <p:spPr>
          <a:xfrm>
            <a:off x="930058" y="1448248"/>
            <a:ext cx="6235614" cy="623246"/>
          </a:xfrm>
          <a:prstGeom prst="rect">
            <a:avLst/>
          </a:prstGeom>
          <a:noFill/>
        </p:spPr>
        <p:txBody>
          <a:bodyPr wrap="square" lIns="68540" tIns="34289" rIns="68540" bIns="34289">
            <a:spAutoFit/>
          </a:bodyPr>
          <a:lstStyle/>
          <a:p>
            <a:pPr algn="justLow" defTabSz="342659" rtl="1">
              <a:buClrTx/>
            </a:pPr>
            <a:r>
              <a:rPr lang="ar-EG" sz="1800" b="1" kern="1200" dirty="0">
                <a:solidFill>
                  <a:prstClr val="black"/>
                </a:solidFill>
                <a:latin typeface="Arial" panose="020B0604020202020204" pitchFamily="34" charset="0"/>
                <a:ea typeface="Calibri" panose="020F0502020204030204" pitchFamily="34" charset="0"/>
                <a:cs typeface="Arial" panose="020B0604020202020204" pitchFamily="34" charset="0"/>
              </a:rPr>
              <a:t>معنى ذلك أن النسبة الأكبر من العملاء متعبون في التعامل. فهل نرفض التعامل معهم؟</a:t>
            </a:r>
            <a:endParaRPr lang="en-US" sz="1800" b="1" kern="1200" dirty="0">
              <a:solidFill>
                <a:prstClr val="black"/>
              </a:solidFill>
              <a:latin typeface="Arial" panose="020B0604020202020204" pitchFamily="34" charset="0"/>
              <a:ea typeface="+mn-ea"/>
              <a:cs typeface="Arial" panose="020B0604020202020204" pitchFamily="34" charset="0"/>
            </a:endParaRPr>
          </a:p>
        </p:txBody>
      </p:sp>
      <p:pic>
        <p:nvPicPr>
          <p:cNvPr id="12" name="Picture 11">
            <a:extLst>
              <a:ext uri="{FF2B5EF4-FFF2-40B4-BE49-F238E27FC236}">
                <a16:creationId xmlns:a16="http://schemas.microsoft.com/office/drawing/2014/main" xmlns="" id="{1A658444-0A5F-46D6-B4F9-C513FF9F899D}"/>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7290148" y="1018069"/>
            <a:ext cx="1473060" cy="1661058"/>
          </a:xfrm>
          <a:prstGeom prst="rect">
            <a:avLst/>
          </a:prstGeom>
        </p:spPr>
      </p:pic>
      <p:sp>
        <p:nvSpPr>
          <p:cNvPr id="16" name="TextBox 15">
            <a:extLst>
              <a:ext uri="{FF2B5EF4-FFF2-40B4-BE49-F238E27FC236}">
                <a16:creationId xmlns:a16="http://schemas.microsoft.com/office/drawing/2014/main" xmlns="" id="{50FDD139-277F-4DF4-B417-BE6E9834B0A9}"/>
              </a:ext>
            </a:extLst>
          </p:cNvPr>
          <p:cNvSpPr txBox="1"/>
          <p:nvPr/>
        </p:nvSpPr>
        <p:spPr>
          <a:xfrm>
            <a:off x="1634647" y="2714939"/>
            <a:ext cx="5251538" cy="662005"/>
          </a:xfrm>
          <a:prstGeom prst="rect">
            <a:avLst/>
          </a:prstGeom>
          <a:noFill/>
        </p:spPr>
        <p:txBody>
          <a:bodyPr wrap="square" lIns="68540" tIns="34289" rIns="68540" bIns="34289">
            <a:spAutoFit/>
          </a:bodyPr>
          <a:lstStyle/>
          <a:p>
            <a:pPr algn="justLow" defTabSz="342659" rtl="1">
              <a:lnSpc>
                <a:spcPct val="107000"/>
              </a:lnSpc>
              <a:spcBef>
                <a:spcPts val="900"/>
              </a:spcBef>
              <a:spcAft>
                <a:spcPts val="600"/>
              </a:spcAft>
              <a:buClrTx/>
            </a:pPr>
            <a:r>
              <a:rPr lang="ar-EG" sz="1800" b="1" kern="1200" dirty="0">
                <a:solidFill>
                  <a:prstClr val="white"/>
                </a:solidFill>
                <a:latin typeface="Arial" panose="020B0604020202020204" pitchFamily="34" charset="0"/>
                <a:ea typeface="Calibri" panose="020F0502020204030204" pitchFamily="34" charset="0"/>
                <a:cs typeface="Arial" panose="020B0604020202020204" pitchFamily="34" charset="0"/>
              </a:rPr>
              <a:t>معنى ذلك أن النسبة الأكبر من العملاء متعبون في التعامل. فهل نرفض التعامل معهم؟</a:t>
            </a:r>
            <a:endParaRPr lang="en-US" b="1" kern="12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sp>
        <p:nvSpPr>
          <p:cNvPr id="25" name="Rectangle: Rounded Corners 24">
            <a:extLst>
              <a:ext uri="{FF2B5EF4-FFF2-40B4-BE49-F238E27FC236}">
                <a16:creationId xmlns:a16="http://schemas.microsoft.com/office/drawing/2014/main" xmlns="" id="{EDB76BED-94E3-4BA2-A069-B8D8A467A677}"/>
              </a:ext>
            </a:extLst>
          </p:cNvPr>
          <p:cNvSpPr/>
          <p:nvPr/>
        </p:nvSpPr>
        <p:spPr>
          <a:xfrm>
            <a:off x="1597096" y="3954417"/>
            <a:ext cx="5326693" cy="900247"/>
          </a:xfrm>
          <a:prstGeom prst="roundRect">
            <a:avLst/>
          </a:prstGeom>
        </p:spPr>
        <p:style>
          <a:lnRef idx="1">
            <a:schemeClr val="accent6"/>
          </a:lnRef>
          <a:fillRef idx="3">
            <a:schemeClr val="accent6"/>
          </a:fillRef>
          <a:effectRef idx="2">
            <a:schemeClr val="accent6"/>
          </a:effectRef>
          <a:fontRef idx="minor">
            <a:schemeClr val="lt1"/>
          </a:fontRef>
        </p:style>
        <p:txBody>
          <a:bodyPr lIns="68540" tIns="34289" rIns="68540" bIns="34289" rtlCol="0" anchor="ctr"/>
          <a:lstStyle/>
          <a:p>
            <a:pPr algn="ctr" defTabSz="342659">
              <a:buClrTx/>
            </a:pPr>
            <a:endParaRPr lang="en-US" kern="1200">
              <a:solidFill>
                <a:prstClr val="white"/>
              </a:solidFill>
            </a:endParaRPr>
          </a:p>
        </p:txBody>
      </p:sp>
      <p:sp>
        <p:nvSpPr>
          <p:cNvPr id="26" name="TextBox 25">
            <a:extLst>
              <a:ext uri="{FF2B5EF4-FFF2-40B4-BE49-F238E27FC236}">
                <a16:creationId xmlns:a16="http://schemas.microsoft.com/office/drawing/2014/main" xmlns="" id="{BD7D451B-6C52-48A8-9737-7A31E678D4F9}"/>
              </a:ext>
            </a:extLst>
          </p:cNvPr>
          <p:cNvSpPr txBox="1"/>
          <p:nvPr/>
        </p:nvSpPr>
        <p:spPr>
          <a:xfrm>
            <a:off x="1644651" y="4007450"/>
            <a:ext cx="5159623" cy="958385"/>
          </a:xfrm>
          <a:prstGeom prst="rect">
            <a:avLst/>
          </a:prstGeom>
          <a:noFill/>
        </p:spPr>
        <p:txBody>
          <a:bodyPr wrap="square" lIns="68540" tIns="34289" rIns="68540" bIns="34289">
            <a:spAutoFit/>
          </a:bodyPr>
          <a:lstStyle/>
          <a:p>
            <a:pPr algn="justLow" defTabSz="342659" rtl="1">
              <a:lnSpc>
                <a:spcPct val="107000"/>
              </a:lnSpc>
              <a:spcBef>
                <a:spcPts val="900"/>
              </a:spcBef>
              <a:spcAft>
                <a:spcPts val="600"/>
              </a:spcAft>
              <a:buClrTx/>
            </a:pPr>
            <a:r>
              <a:rPr lang="ar-EG" sz="1800" b="1" kern="1200" dirty="0">
                <a:solidFill>
                  <a:prstClr val="white"/>
                </a:solidFill>
                <a:latin typeface="Arial" panose="020B0604020202020204" pitchFamily="34" charset="0"/>
                <a:ea typeface="Calibri" panose="020F0502020204030204" pitchFamily="34" charset="0"/>
                <a:cs typeface="Arial" panose="020B0604020202020204" pitchFamily="34" charset="0"/>
              </a:rPr>
              <a:t>إن هذا يشير إلى أن أننا نفقد هؤلاء العملاء المحتملين. ومن ثم فإن التعامل معهم أمر حتمي. ولكن كل حسب صفاته وطبقا للأسس التالية: </a:t>
            </a:r>
          </a:p>
        </p:txBody>
      </p:sp>
      <p:sp>
        <p:nvSpPr>
          <p:cNvPr id="13" name="Arrow: Bent-Up 21">
            <a:extLst>
              <a:ext uri="{FF2B5EF4-FFF2-40B4-BE49-F238E27FC236}">
                <a16:creationId xmlns:a16="http://schemas.microsoft.com/office/drawing/2014/main" xmlns="" id="{30184EE2-28AD-41A8-ACF4-81205EA1EBF7}"/>
              </a:ext>
            </a:extLst>
          </p:cNvPr>
          <p:cNvSpPr/>
          <p:nvPr/>
        </p:nvSpPr>
        <p:spPr>
          <a:xfrm rot="5400000" flipV="1">
            <a:off x="7091686" y="3967472"/>
            <a:ext cx="413360" cy="629433"/>
          </a:xfrm>
          <a:prstGeom prst="bentUpArrow">
            <a:avLst/>
          </a:prstGeom>
        </p:spPr>
        <p:style>
          <a:lnRef idx="1">
            <a:schemeClr val="dk1"/>
          </a:lnRef>
          <a:fillRef idx="2">
            <a:schemeClr val="dk1"/>
          </a:fillRef>
          <a:effectRef idx="1">
            <a:schemeClr val="dk1"/>
          </a:effectRef>
          <a:fontRef idx="minor">
            <a:schemeClr val="dk1"/>
          </a:fontRef>
        </p:style>
        <p:txBody>
          <a:bodyPr lIns="68540" tIns="34289" rIns="68540" bIns="34289" rtlCol="0" anchor="ctr"/>
          <a:lstStyle/>
          <a:p>
            <a:pPr algn="ctr" defTabSz="342659">
              <a:buClrTx/>
            </a:pPr>
            <a:endParaRPr lang="en-US" kern="1200">
              <a:solidFill>
                <a:prstClr val="black"/>
              </a:solidFill>
            </a:endParaRPr>
          </a:p>
        </p:txBody>
      </p:sp>
    </p:spTree>
    <p:extLst>
      <p:ext uri="{BB962C8B-B14F-4D97-AF65-F5344CB8AC3E}">
        <p14:creationId xmlns:p14="http://schemas.microsoft.com/office/powerpoint/2010/main" val="396810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6"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xmlns="" id="{EC81CC7E-B886-4CD6-BBDA-D542A4E103FE}"/>
              </a:ext>
            </a:extLst>
          </p:cNvPr>
          <p:cNvGraphicFramePr/>
          <p:nvPr>
            <p:extLst>
              <p:ext uri="{D42A27DB-BD31-4B8C-83A1-F6EECF244321}">
                <p14:modId xmlns:p14="http://schemas.microsoft.com/office/powerpoint/2010/main" val="1237060634"/>
              </p:ext>
            </p:extLst>
          </p:nvPr>
        </p:nvGraphicFramePr>
        <p:xfrm>
          <a:off x="413358" y="1014610"/>
          <a:ext cx="8173234" cy="40054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8962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8" name="Google Shape;178;p31"/>
          <p:cNvSpPr txBox="1">
            <a:spLocks noGrp="1"/>
          </p:cNvSpPr>
          <p:nvPr>
            <p:ph type="title"/>
          </p:nvPr>
        </p:nvSpPr>
        <p:spPr>
          <a:xfrm>
            <a:off x="4283968" y="1707654"/>
            <a:ext cx="4392488" cy="1189819"/>
          </a:xfrm>
          <a:prstGeom prst="rect">
            <a:avLst/>
          </a:prstGeom>
        </p:spPr>
        <p:txBody>
          <a:bodyPr spcFirstLastPara="1" wrap="square" lIns="91425" tIns="91425" rIns="91425" bIns="91425" anchor="t" anchorCtr="0">
            <a:noAutofit/>
          </a:bodyPr>
          <a:lstStyle/>
          <a:p>
            <a:pPr lvl="0" algn="ctr" rtl="1"/>
            <a:r>
              <a:rPr lang="ar-EG" sz="7200" b="1" dirty="0" smtClean="0">
                <a:latin typeface="Andalus" pitchFamily="18" charset="-78"/>
                <a:cs typeface="Andalus" pitchFamily="18" charset="-78"/>
              </a:rPr>
              <a:t>أنماط العملاء</a:t>
            </a:r>
            <a:endParaRPr sz="7200" b="1" dirty="0">
              <a:latin typeface="Andalus" pitchFamily="18" charset="-78"/>
              <a:cs typeface="Andalus" pitchFamily="18" charset="-78"/>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843558"/>
            <a:ext cx="3577580" cy="31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5112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572700"/>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الصامت</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57" y="1081890"/>
            <a:ext cx="2427820" cy="2497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Table 12"/>
          <p:cNvGraphicFramePr>
            <a:graphicFrameLocks noGrp="1"/>
          </p:cNvGraphicFramePr>
          <p:nvPr>
            <p:extLst>
              <p:ext uri="{D42A27DB-BD31-4B8C-83A1-F6EECF244321}">
                <p14:modId xmlns:p14="http://schemas.microsoft.com/office/powerpoint/2010/main" val="2081437220"/>
              </p:ext>
            </p:extLst>
          </p:nvPr>
        </p:nvGraphicFramePr>
        <p:xfrm>
          <a:off x="3131840" y="1079984"/>
          <a:ext cx="5411470" cy="3166152"/>
        </p:xfrm>
        <a:graphic>
          <a:graphicData uri="http://schemas.openxmlformats.org/drawingml/2006/table">
            <a:tbl>
              <a:tblPr rtl="1" firstRow="1" firstCol="1" bandRow="1">
                <a:tableStyleId>{69012ECD-51FC-41F1-AA8D-1B2483CD663E}</a:tableStyleId>
              </a:tblPr>
              <a:tblGrid>
                <a:gridCol w="2705735"/>
                <a:gridCol w="2705735"/>
              </a:tblGrid>
              <a:tr h="316615">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2849537">
                <a:tc>
                  <a:txBody>
                    <a:bodyPr/>
                    <a:lstStyle/>
                    <a:p>
                      <a:pPr marL="444500" indent="-179388"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	يصعب معرفة ما بداخله. </a:t>
                      </a:r>
                    </a:p>
                    <a:p>
                      <a:pPr marL="444500" indent="-179388"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هادئ الطبع واثق من نفسه.</a:t>
                      </a:r>
                    </a:p>
                    <a:p>
                      <a:pPr marL="444500" indent="-179388"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خجول ولا تظهر عليه انطباعات.</a:t>
                      </a:r>
                    </a:p>
                    <a:p>
                      <a:pPr marL="444500" indent="-179388"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صعب التفاهم معه.</a:t>
                      </a:r>
                    </a:p>
                    <a:p>
                      <a:pPr marL="444500" indent="-179388"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لا يحب الاختلاط بالناس.</a:t>
                      </a:r>
                    </a:p>
                    <a:p>
                      <a:pPr marL="444500" indent="-179388"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لا يظهر إيجابا ولا قبولا ويتجنب الأسئلة. </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2000" dirty="0" smtClean="0">
                          <a:effectLst/>
                          <a:latin typeface="Sakkal Majalla" pitchFamily="2" charset="-78"/>
                          <a:cs typeface="Sakkal Majalla" pitchFamily="2" charset="-78"/>
                        </a:rPr>
                        <a:t>يحتاج إلى نوع من الصبر.</a:t>
                      </a:r>
                    </a:p>
                    <a:p>
                      <a:pPr marL="358775" indent="-179388" algn="justLow" rtl="1">
                        <a:lnSpc>
                          <a:spcPct val="115000"/>
                        </a:lnSpc>
                        <a:spcAft>
                          <a:spcPts val="0"/>
                        </a:spcAft>
                        <a:buFont typeface="Wingdings" pitchFamily="2" charset="2"/>
                        <a:buChar char="Ø"/>
                        <a:tabLst>
                          <a:tab pos="873760" algn="l"/>
                        </a:tabLst>
                      </a:pPr>
                      <a:r>
                        <a:rPr lang="ar-EG" sz="2000" dirty="0" smtClean="0">
                          <a:effectLst/>
                          <a:latin typeface="Sakkal Majalla" pitchFamily="2" charset="-78"/>
                          <a:cs typeface="Sakkal Majalla" pitchFamily="2" charset="-78"/>
                        </a:rPr>
                        <a:t> وروح الفكاهة لاختراق جدار الصمت من خلال طرح أسئلة مفتوحة تحتاج إلى إجابات مطولة ومناقشات. مع تجنب الأسئلة التي تتضمن الإجابة بنعم أو لا.</a:t>
                      </a:r>
                      <a:endParaRPr lang="en-US" sz="1400" dirty="0">
                        <a:effectLst/>
                        <a:latin typeface="Sakkal Majalla" pitchFamily="2" charset="-78"/>
                        <a:ea typeface="Calibri"/>
                        <a:cs typeface="Sakkal Majalla" pitchFamily="2" charset="-78"/>
                      </a:endParaRPr>
                    </a:p>
                  </a:txBody>
                  <a:tcPr marL="68580" marR="68580" marT="0" marB="0"/>
                </a:tc>
              </a:tr>
            </a:tbl>
          </a:graphicData>
        </a:graphic>
      </p:graphicFrame>
    </p:spTree>
    <p:extLst>
      <p:ext uri="{BB962C8B-B14F-4D97-AF65-F5344CB8AC3E}">
        <p14:creationId xmlns:p14="http://schemas.microsoft.com/office/powerpoint/2010/main" val="399715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15"/>
                                        </p:tgtEl>
                                        <p:attrNameLst>
                                          <p:attrName>style.visibility</p:attrName>
                                        </p:attrNameLst>
                                      </p:cBhvr>
                                      <p:to>
                                        <p:strVal val="visible"/>
                                      </p:to>
                                    </p:set>
                                    <p:animEffect transition="in" filter="randombar(horizontal)">
                                      <p:cBhvr>
                                        <p:cTn id="7" dur="500"/>
                                        <p:tgtEl>
                                          <p:spTgt spid="615"/>
                                        </p:tgtEl>
                                      </p:cBhvr>
                                    </p:animEffect>
                                  </p:childTnLst>
                                </p:cTn>
                              </p:par>
                              <p:par>
                                <p:cTn id="8" presetID="14" presetClass="entr" presetSubtype="1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randombar(horizontal)">
                                      <p:cBhvr>
                                        <p:cTn id="10" dur="500"/>
                                        <p:tgtEl>
                                          <p:spTgt spid="3074"/>
                                        </p:tgtEl>
                                      </p:cBhvr>
                                    </p:animEffect>
                                  </p:childTnLst>
                                </p:cTn>
                              </p:par>
                              <p:par>
                                <p:cTn id="11" presetID="14" presetClass="entr" presetSubtype="10" fill="hold" nodeType="withEffect">
                                  <p:stCondLst>
                                    <p:cond delay="0"/>
                                  </p:stCondLst>
                                  <p:childTnLst>
                                    <p:set>
                                      <p:cBhvr>
                                        <p:cTn id="12" dur="1" fill="hold">
                                          <p:stCondLst>
                                            <p:cond delay="0"/>
                                          </p:stCondLst>
                                        </p:cTn>
                                        <p:tgtEl>
                                          <p:spTgt spid="609"/>
                                        </p:tgtEl>
                                        <p:attrNameLst>
                                          <p:attrName>style.visibility</p:attrName>
                                        </p:attrNameLst>
                                      </p:cBhvr>
                                      <p:to>
                                        <p:strVal val="visible"/>
                                      </p:to>
                                    </p:set>
                                    <p:animEffect transition="in" filter="randombar(horizontal)">
                                      <p:cBhvr>
                                        <p:cTn id="13" dur="500"/>
                                        <p:tgtEl>
                                          <p:spTgt spid="609"/>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572700"/>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الثرثار</a:t>
            </a:r>
          </a:p>
        </p:txBody>
      </p:sp>
      <p:graphicFrame>
        <p:nvGraphicFramePr>
          <p:cNvPr id="13" name="Table 12"/>
          <p:cNvGraphicFramePr>
            <a:graphicFrameLocks noGrp="1"/>
          </p:cNvGraphicFramePr>
          <p:nvPr>
            <p:extLst>
              <p:ext uri="{D42A27DB-BD31-4B8C-83A1-F6EECF244321}">
                <p14:modId xmlns:p14="http://schemas.microsoft.com/office/powerpoint/2010/main" val="847144385"/>
              </p:ext>
            </p:extLst>
          </p:nvPr>
        </p:nvGraphicFramePr>
        <p:xfrm>
          <a:off x="3059832" y="910544"/>
          <a:ext cx="5411470" cy="3119628"/>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361950" indent="-266700"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الكلام لا ثمن له عنده. </a:t>
                      </a:r>
                    </a:p>
                    <a:p>
                      <a:pPr marL="361950" indent="-266700"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يتصرف عكس العميل الصامت تماما.</a:t>
                      </a:r>
                    </a:p>
                    <a:p>
                      <a:pPr marL="361950" indent="-266700"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	يشارك الغير في الحديث.</a:t>
                      </a:r>
                    </a:p>
                    <a:p>
                      <a:pPr marL="361950" indent="-266700"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	يتحدث كثيرا عن موضوعات غير هامة.</a:t>
                      </a:r>
                    </a:p>
                    <a:p>
                      <a:pPr marL="361950" indent="-266700"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غير منطقي في الرد والحديث.</a:t>
                      </a:r>
                    </a:p>
                    <a:p>
                      <a:pPr marL="361950" indent="-266700" algn="justLow" rtl="1">
                        <a:lnSpc>
                          <a:spcPct val="115000"/>
                        </a:lnSpc>
                        <a:spcAft>
                          <a:spcPts val="0"/>
                        </a:spcAft>
                        <a:buFont typeface="Wingdings" pitchFamily="2" charset="2"/>
                        <a:buChar char="Ø"/>
                        <a:tabLst>
                          <a:tab pos="873760" algn="l"/>
                        </a:tabLst>
                      </a:pPr>
                      <a:r>
                        <a:rPr lang="ar-EG" sz="2000" b="0" i="0" u="none" strike="noStrike" cap="none" dirty="0" smtClean="0">
                          <a:solidFill>
                            <a:schemeClr val="tx1"/>
                          </a:solidFill>
                          <a:effectLst/>
                          <a:latin typeface="Sakkal Majalla" pitchFamily="2" charset="-78"/>
                          <a:ea typeface="+mn-ea"/>
                          <a:cs typeface="Sakkal Majalla" pitchFamily="2" charset="-78"/>
                          <a:sym typeface="Arial"/>
                        </a:rPr>
                        <a:t>لا أهمية للوقت لديه.</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يحتاج إلى لباقة خاصة من مقدم الخدمة للسيطرة على الحديث مع إعطاء اهتمام بالغ لما يقول، ثم اجتذابه للموضوع الرئيس بطريقة ودية.</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 وتوجيه الحديث إلى موضوع المقابلة.</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 ويجب على مقدم الخدمة ألا يسكته بالقوة.</a:t>
                      </a:r>
                      <a:endParaRPr lang="en-US" sz="1200" dirty="0">
                        <a:effectLst/>
                        <a:latin typeface="Calibri"/>
                        <a:ea typeface="Calibri"/>
                        <a:cs typeface="Arial"/>
                      </a:endParaRPr>
                    </a:p>
                  </a:txBody>
                  <a:tcPr marL="68580" marR="68580" marT="0" marB="0"/>
                </a:tc>
              </a:tr>
            </a:tbl>
          </a:graphicData>
        </a:graphic>
      </p:graphicFrame>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17" y="1059757"/>
            <a:ext cx="2228850" cy="246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004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15"/>
                                        </p:tgtEl>
                                        <p:attrNameLst>
                                          <p:attrName>style.visibility</p:attrName>
                                        </p:attrNameLst>
                                      </p:cBhvr>
                                      <p:to>
                                        <p:strVal val="visible"/>
                                      </p:to>
                                    </p:set>
                                    <p:animEffect transition="in" filter="circle(in)">
                                      <p:cBhvr>
                                        <p:cTn id="7" dur="2000"/>
                                        <p:tgtEl>
                                          <p:spTgt spid="615"/>
                                        </p:tgtEl>
                                      </p:cBhvr>
                                    </p:animEffect>
                                  </p:childTnLst>
                                </p:cTn>
                              </p:par>
                              <p:par>
                                <p:cTn id="8" presetID="6" presetClass="entr" presetSubtype="16"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circle(in)">
                                      <p:cBhvr>
                                        <p:cTn id="10" dur="2000"/>
                                        <p:tgtEl>
                                          <p:spTgt spid="4098"/>
                                        </p:tgtEl>
                                      </p:cBhvr>
                                    </p:animEffect>
                                  </p:childTnLst>
                                </p:cTn>
                              </p:par>
                              <p:par>
                                <p:cTn id="11" presetID="6" presetClass="entr" presetSubtype="16" fill="hold" nodeType="withEffect">
                                  <p:stCondLst>
                                    <p:cond delay="0"/>
                                  </p:stCondLst>
                                  <p:childTnLst>
                                    <p:set>
                                      <p:cBhvr>
                                        <p:cTn id="12" dur="1" fill="hold">
                                          <p:stCondLst>
                                            <p:cond delay="0"/>
                                          </p:stCondLst>
                                        </p:cTn>
                                        <p:tgtEl>
                                          <p:spTgt spid="609"/>
                                        </p:tgtEl>
                                        <p:attrNameLst>
                                          <p:attrName>style.visibility</p:attrName>
                                        </p:attrNameLst>
                                      </p:cBhvr>
                                      <p:to>
                                        <p:strVal val="visible"/>
                                      </p:to>
                                    </p:set>
                                    <p:animEffect transition="in" filter="circle(in)">
                                      <p:cBhvr>
                                        <p:cTn id="13" dur="2000"/>
                                        <p:tgtEl>
                                          <p:spTgt spid="609"/>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من هو العميل الثرثار - كيف تتعامل مع العميل الثرثار؟.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8520" y="0"/>
            <a:ext cx="9514442" cy="5143500"/>
          </a:xfrm>
          <a:prstGeom prst="rect">
            <a:avLst/>
          </a:prstGeom>
        </p:spPr>
      </p:pic>
    </p:spTree>
    <p:extLst>
      <p:ext uri="{BB962C8B-B14F-4D97-AF65-F5344CB8AC3E}">
        <p14:creationId xmlns:p14="http://schemas.microsoft.com/office/powerpoint/2010/main" val="36120173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572700"/>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المتشكك</a:t>
            </a:r>
          </a:p>
        </p:txBody>
      </p:sp>
      <p:graphicFrame>
        <p:nvGraphicFramePr>
          <p:cNvPr id="13" name="Table 12"/>
          <p:cNvGraphicFramePr>
            <a:graphicFrameLocks noGrp="1"/>
          </p:cNvGraphicFramePr>
          <p:nvPr>
            <p:extLst>
              <p:ext uri="{D42A27DB-BD31-4B8C-83A1-F6EECF244321}">
                <p14:modId xmlns:p14="http://schemas.microsoft.com/office/powerpoint/2010/main" val="3272684511"/>
              </p:ext>
            </p:extLst>
          </p:nvPr>
        </p:nvGraphicFramePr>
        <p:xfrm>
          <a:off x="3059832" y="936182"/>
          <a:ext cx="5411470" cy="3119628"/>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ينتقد مقدم الخدمة بلا مناسبة.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لا يثق بمقدم الخدمة أو بالمنشأة.</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لا يصدق ما يقال بسهولة.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لا يأخذ أقوالك قضية مسلما بها.</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غير لبق.</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يحتاج من مقدم الخدمة أن يقدم له دليلا صادقا على صدق كلامه في صورة ورقة أو مستند. </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وأن يخلق معه نوعا من الصداقة مع توفير ضمانات الجودة، وعدم انخفاض السعر مستقبلا، مع الحذر من الرد على انتقاداته بعنف.</a:t>
                      </a:r>
                      <a:endParaRPr lang="en-US" sz="1200" dirty="0">
                        <a:effectLst/>
                        <a:latin typeface="Calibri"/>
                        <a:ea typeface="Calibri"/>
                        <a:cs typeface="Arial"/>
                      </a:endParaRPr>
                    </a:p>
                  </a:txBody>
                  <a:tcPr marL="68580" marR="68580" marT="0" marB="0"/>
                </a:tc>
              </a:tr>
            </a:tbl>
          </a:graphicData>
        </a:graphic>
      </p:graphicFrame>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6201" y="1122484"/>
            <a:ext cx="2458780" cy="2257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70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par>
                                <p:cTn id="8" presetID="22" presetClass="entr" presetSubtype="4"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animEffect transition="in" filter="wipe(down)">
                                      <p:cBhvr>
                                        <p:cTn id="10" dur="500"/>
                                        <p:tgtEl>
                                          <p:spTgt spid="60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wipe(down)">
                                      <p:cBhvr>
                                        <p:cTn id="13" dur="500"/>
                                        <p:tgtEl>
                                          <p:spTgt spid="615"/>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572700"/>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خشن المعاملة</a:t>
            </a:r>
          </a:p>
        </p:txBody>
      </p:sp>
      <p:graphicFrame>
        <p:nvGraphicFramePr>
          <p:cNvPr id="13" name="Table 12"/>
          <p:cNvGraphicFramePr>
            <a:graphicFrameLocks noGrp="1"/>
          </p:cNvGraphicFramePr>
          <p:nvPr>
            <p:extLst>
              <p:ext uri="{D42A27DB-BD31-4B8C-83A1-F6EECF244321}">
                <p14:modId xmlns:p14="http://schemas.microsoft.com/office/powerpoint/2010/main" val="2939459989"/>
              </p:ext>
            </p:extLst>
          </p:nvPr>
        </p:nvGraphicFramePr>
        <p:xfrm>
          <a:off x="3059832" y="936182"/>
          <a:ext cx="5411470" cy="2804160"/>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مندفع ويغضب بسرعة.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متمسك بآرائه، عديم الثقة بالناس.</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لا يهتم بمقدم الخدمة أو بالمؤسسة.</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يريد أن يشعر بأهميته.</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يستخدم أسلوب التجريح.</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ليس مهمتك تهذيبه بقدر ما هي جذبه.</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 ويحتاج ذلك إلى قدر كبير من الصبر، وهدوء الأعصاب، والإصغاء إلى كلماته فقد يكون عنده بعض الحق. </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وكن حازما معه بأدب ولباقة لتكسبه لا لتطرده.</a:t>
                      </a:r>
                      <a:endParaRPr lang="en-US" sz="1200" dirty="0">
                        <a:effectLst/>
                        <a:latin typeface="Calibri"/>
                        <a:ea typeface="Calibri"/>
                        <a:cs typeface="Arial"/>
                      </a:endParaRPr>
                    </a:p>
                  </a:txBody>
                  <a:tcPr marL="68580" marR="68580" marT="0" marB="0"/>
                </a:tc>
              </a:tr>
            </a:tbl>
          </a:graphicData>
        </a:graphic>
      </p:graphicFrame>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976030"/>
            <a:ext cx="2429862" cy="25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90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15"/>
                                        </p:tgtEl>
                                        <p:attrNameLst>
                                          <p:attrName>style.visibility</p:attrName>
                                        </p:attrNameLst>
                                      </p:cBhvr>
                                      <p:to>
                                        <p:strVal val="visible"/>
                                      </p:to>
                                    </p:set>
                                    <p:animEffect transition="in" filter="randombar(horizontal)">
                                      <p:cBhvr>
                                        <p:cTn id="7" dur="500"/>
                                        <p:tgtEl>
                                          <p:spTgt spid="615"/>
                                        </p:tgtEl>
                                      </p:cBhvr>
                                    </p:animEffect>
                                  </p:childTnLst>
                                </p:cTn>
                              </p:par>
                              <p:par>
                                <p:cTn id="8" presetID="14" presetClass="entr" presetSubtype="1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randombar(horizontal)">
                                      <p:cBhvr>
                                        <p:cTn id="10" dur="500"/>
                                        <p:tgtEl>
                                          <p:spTgt spid="6146"/>
                                        </p:tgtEl>
                                      </p:cBhvr>
                                    </p:animEffect>
                                  </p:childTnLst>
                                </p:cTn>
                              </p:par>
                              <p:par>
                                <p:cTn id="11" presetID="14" presetClass="entr" presetSubtype="10" fill="hold" nodeType="withEffect">
                                  <p:stCondLst>
                                    <p:cond delay="0"/>
                                  </p:stCondLst>
                                  <p:childTnLst>
                                    <p:set>
                                      <p:cBhvr>
                                        <p:cTn id="12" dur="1" fill="hold">
                                          <p:stCondLst>
                                            <p:cond delay="0"/>
                                          </p:stCondLst>
                                        </p:cTn>
                                        <p:tgtEl>
                                          <p:spTgt spid="609"/>
                                        </p:tgtEl>
                                        <p:attrNameLst>
                                          <p:attrName>style.visibility</p:attrName>
                                        </p:attrNameLst>
                                      </p:cBhvr>
                                      <p:to>
                                        <p:strVal val="visible"/>
                                      </p:to>
                                    </p:set>
                                    <p:animEffect transition="in" filter="randombar(horizontal)">
                                      <p:cBhvr>
                                        <p:cTn id="13" dur="500"/>
                                        <p:tgtEl>
                                          <p:spTgt spid="609"/>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572700"/>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العليم بباطن الأمور</a:t>
            </a:r>
          </a:p>
        </p:txBody>
      </p:sp>
      <p:graphicFrame>
        <p:nvGraphicFramePr>
          <p:cNvPr id="13" name="Table 12"/>
          <p:cNvGraphicFramePr>
            <a:graphicFrameLocks noGrp="1"/>
          </p:cNvGraphicFramePr>
          <p:nvPr>
            <p:extLst>
              <p:ext uri="{D42A27DB-BD31-4B8C-83A1-F6EECF244321}">
                <p14:modId xmlns:p14="http://schemas.microsoft.com/office/powerpoint/2010/main" val="2271469972"/>
              </p:ext>
            </p:extLst>
          </p:nvPr>
        </p:nvGraphicFramePr>
        <p:xfrm>
          <a:off x="3059832" y="936182"/>
          <a:ext cx="5411470" cy="2488692"/>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يحتقر مقدم الخدمة ، ويتدخل في عمله.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عنيد ويتمسك برأيه.</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يظهر معلوماته بطريقة متعالية.</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يهدد باللجوء إلى المستويات الأعلى أو المنافسين.</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يحتاج إلى قدر كبير من الصبر والمثابرة في العرض، مع إظهار المديح والاهتمام بكلماته لإشباع رغباته في حب الظهور.</a:t>
                      </a:r>
                      <a:endParaRPr lang="en-US" sz="1200" dirty="0">
                        <a:effectLst/>
                        <a:latin typeface="Calibri"/>
                        <a:ea typeface="Calibri"/>
                        <a:cs typeface="Arial"/>
                      </a:endParaRPr>
                    </a:p>
                  </a:txBody>
                  <a:tcPr marL="68580" marR="68580" marT="0" marB="0"/>
                </a:tc>
              </a:tr>
            </a:tbl>
          </a:graphicData>
        </a:graphic>
      </p:graphicFrame>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86" y="1059757"/>
            <a:ext cx="2371162" cy="238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916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randombar(horizontal)">
                                      <p:cBhvr>
                                        <p:cTn id="7" dur="500"/>
                                        <p:tgtEl>
                                          <p:spTgt spid="717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15"/>
                                        </p:tgtEl>
                                        <p:attrNameLst>
                                          <p:attrName>style.visibility</p:attrName>
                                        </p:attrNameLst>
                                      </p:cBhvr>
                                      <p:to>
                                        <p:strVal val="visible"/>
                                      </p:to>
                                    </p:set>
                                    <p:animEffect transition="in" filter="randombar(horizontal)">
                                      <p:cBhvr>
                                        <p:cTn id="10" dur="500"/>
                                        <p:tgtEl>
                                          <p:spTgt spid="615"/>
                                        </p:tgtEl>
                                      </p:cBhvr>
                                    </p:animEffect>
                                  </p:childTnLst>
                                </p:cTn>
                              </p:par>
                              <p:par>
                                <p:cTn id="11" presetID="14" presetClass="entr" presetSubtype="10" fill="hold" nodeType="withEffect">
                                  <p:stCondLst>
                                    <p:cond delay="0"/>
                                  </p:stCondLst>
                                  <p:childTnLst>
                                    <p:set>
                                      <p:cBhvr>
                                        <p:cTn id="12" dur="1" fill="hold">
                                          <p:stCondLst>
                                            <p:cond delay="0"/>
                                          </p:stCondLst>
                                        </p:cTn>
                                        <p:tgtEl>
                                          <p:spTgt spid="609"/>
                                        </p:tgtEl>
                                        <p:attrNameLst>
                                          <p:attrName>style.visibility</p:attrName>
                                        </p:attrNameLst>
                                      </p:cBhvr>
                                      <p:to>
                                        <p:strVal val="visible"/>
                                      </p:to>
                                    </p:set>
                                    <p:animEffect transition="in" filter="randombar(horizontal)">
                                      <p:cBhvr>
                                        <p:cTn id="13" dur="500"/>
                                        <p:tgtEl>
                                          <p:spTgt spid="609"/>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572700"/>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المتردد</a:t>
            </a:r>
          </a:p>
        </p:txBody>
      </p:sp>
      <p:graphicFrame>
        <p:nvGraphicFramePr>
          <p:cNvPr id="13" name="Table 12"/>
          <p:cNvGraphicFramePr>
            <a:graphicFrameLocks noGrp="1"/>
          </p:cNvGraphicFramePr>
          <p:nvPr>
            <p:extLst>
              <p:ext uri="{D42A27DB-BD31-4B8C-83A1-F6EECF244321}">
                <p14:modId xmlns:p14="http://schemas.microsoft.com/office/powerpoint/2010/main" val="2233489398"/>
              </p:ext>
            </p:extLst>
          </p:nvPr>
        </p:nvGraphicFramePr>
        <p:xfrm>
          <a:off x="3059832" y="936182"/>
          <a:ext cx="5411470" cy="3435096"/>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متخوف ومتحفظ.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يحتاج أن تفكر له، وتوفر له قدرا كبيرا من المعلومات.</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يتخذ القرار بصعوبة.</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ليس لديه ثقة في نفسه.</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خجول شديد القلق.</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يحتاج إلى إشعاره بالثقة مع عدم الضغط عليه.</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 ولا تضع أمامه خيارات كثيرة حتى لا تزيد تردده.</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 كما يحتاج إلى الشرح المنطقي، والرد على اعتراضاته.</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 ويجب عليك اقتناص أي فرصة أو إشارة لتفضيله إحدى الخدمات.</a:t>
                      </a:r>
                      <a:endParaRPr lang="en-US" sz="1200" dirty="0">
                        <a:effectLst/>
                        <a:latin typeface="Calibri"/>
                        <a:ea typeface="Calibri"/>
                        <a:cs typeface="Arial"/>
                      </a:endParaRPr>
                    </a:p>
                  </a:txBody>
                  <a:tcPr marL="68580" marR="68580" marT="0" marB="0"/>
                </a:tc>
              </a:tr>
            </a:tbl>
          </a:graphicData>
        </a:graphic>
      </p:graphicFrame>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820" y="999675"/>
            <a:ext cx="2329466" cy="2506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340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randombar(horizontal)">
                                      <p:cBhvr>
                                        <p:cTn id="7" dur="500"/>
                                        <p:tgtEl>
                                          <p:spTgt spid="819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15"/>
                                        </p:tgtEl>
                                        <p:attrNameLst>
                                          <p:attrName>style.visibility</p:attrName>
                                        </p:attrNameLst>
                                      </p:cBhvr>
                                      <p:to>
                                        <p:strVal val="visible"/>
                                      </p:to>
                                    </p:set>
                                    <p:animEffect transition="in" filter="randombar(horizontal)">
                                      <p:cBhvr>
                                        <p:cTn id="10" dur="500"/>
                                        <p:tgtEl>
                                          <p:spTgt spid="615"/>
                                        </p:tgtEl>
                                      </p:cBhvr>
                                    </p:animEffect>
                                  </p:childTnLst>
                                </p:cTn>
                              </p:par>
                              <p:par>
                                <p:cTn id="11" presetID="14" presetClass="entr" presetSubtype="10" fill="hold" nodeType="withEffect">
                                  <p:stCondLst>
                                    <p:cond delay="0"/>
                                  </p:stCondLst>
                                  <p:childTnLst>
                                    <p:set>
                                      <p:cBhvr>
                                        <p:cTn id="12" dur="1" fill="hold">
                                          <p:stCondLst>
                                            <p:cond delay="0"/>
                                          </p:stCondLst>
                                        </p:cTn>
                                        <p:tgtEl>
                                          <p:spTgt spid="609"/>
                                        </p:tgtEl>
                                        <p:attrNameLst>
                                          <p:attrName>style.visibility</p:attrName>
                                        </p:attrNameLst>
                                      </p:cBhvr>
                                      <p:to>
                                        <p:strVal val="visible"/>
                                      </p:to>
                                    </p:set>
                                    <p:animEffect transition="in" filter="randombar(horizontal)">
                                      <p:cBhvr>
                                        <p:cTn id="13" dur="500"/>
                                        <p:tgtEl>
                                          <p:spTgt spid="609"/>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427372"/>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الإيجابي</a:t>
            </a:r>
          </a:p>
        </p:txBody>
      </p:sp>
      <p:graphicFrame>
        <p:nvGraphicFramePr>
          <p:cNvPr id="13" name="Table 12"/>
          <p:cNvGraphicFramePr>
            <a:graphicFrameLocks noGrp="1"/>
          </p:cNvGraphicFramePr>
          <p:nvPr>
            <p:extLst>
              <p:ext uri="{D42A27DB-BD31-4B8C-83A1-F6EECF244321}">
                <p14:modId xmlns:p14="http://schemas.microsoft.com/office/powerpoint/2010/main" val="1483135830"/>
              </p:ext>
            </p:extLst>
          </p:nvPr>
        </p:nvGraphicFramePr>
        <p:xfrm>
          <a:off x="3059832" y="936182"/>
          <a:ext cx="5411470" cy="3119628"/>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ذو شخصية سوية. جاد.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يتعامل بمنطق عقلاني.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صريح، وذكي.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مفاوض فعال.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يصغي باهتمام.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حاسم في معالجة الأمور.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يحتاج لمعلومات كثيرة. </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على مقدم الخدمة أن لا يعتمد معه منطق المجاملة في اللحظة الأولى لأنه عملي. </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وأن يوفر له معلومات مفيدة. </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ويحتاج إلى قدر كبير من اليقظة والخبرة لأنه يتحدى مقدم الخدمة بفكره وتنظيم منطقه وعقله. ومن ثم فهو أصعب أنواع العملاء.</a:t>
                      </a:r>
                      <a:endParaRPr lang="en-US" sz="1200" dirty="0">
                        <a:effectLst/>
                        <a:latin typeface="Calibri"/>
                        <a:ea typeface="Calibri"/>
                        <a:cs typeface="Arial"/>
                      </a:endParaRPr>
                    </a:p>
                  </a:txBody>
                  <a:tcPr marL="68580" marR="68580" marT="0" marB="0"/>
                </a:tc>
              </a:tr>
            </a:tbl>
          </a:graphicData>
        </a:graphic>
      </p:graphicFrame>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647" y="1076169"/>
            <a:ext cx="2466682" cy="240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74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heel(1)">
                                      <p:cBhvr>
                                        <p:cTn id="7" dur="2000"/>
                                        <p:tgtEl>
                                          <p:spTgt spid="9218"/>
                                        </p:tgtEl>
                                      </p:cBhvr>
                                    </p:animEffect>
                                  </p:childTnLst>
                                </p:cTn>
                              </p:par>
                              <p:par>
                                <p:cTn id="8" presetID="21" presetClass="entr" presetSubtype="1"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animEffect transition="in" filter="wheel(1)">
                                      <p:cBhvr>
                                        <p:cTn id="10" dur="2000"/>
                                        <p:tgtEl>
                                          <p:spTgt spid="60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wheel(1)">
                                      <p:cBhvr>
                                        <p:cTn id="13" dur="2000"/>
                                        <p:tgtEl>
                                          <p:spTgt spid="6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427372"/>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المغرور</a:t>
            </a:r>
          </a:p>
        </p:txBody>
      </p:sp>
      <p:graphicFrame>
        <p:nvGraphicFramePr>
          <p:cNvPr id="13" name="Table 12"/>
          <p:cNvGraphicFramePr>
            <a:graphicFrameLocks noGrp="1"/>
          </p:cNvGraphicFramePr>
          <p:nvPr>
            <p:extLst>
              <p:ext uri="{D42A27DB-BD31-4B8C-83A1-F6EECF244321}">
                <p14:modId xmlns:p14="http://schemas.microsoft.com/office/powerpoint/2010/main" val="3875821242"/>
              </p:ext>
            </p:extLst>
          </p:nvPr>
        </p:nvGraphicFramePr>
        <p:xfrm>
          <a:off x="3059832" y="936182"/>
          <a:ext cx="5411470" cy="3119628"/>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معجب بنفسه وآرائه.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يعتبر مقدم الخدمة منفذا لأوامره.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يتوقع خدمة متميزة.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يعتز برأيه. سريع الغضب.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يتجاهل مشاعر مقدم الخدمة تجاهه.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قد يكون ثريا.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سريع الغضب. </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هذا العميل سهل التعامل حيث يحتاج إلى مداخل المجاملة والإطراء، ولكن مع قدر كبير من الصبر واللياقة.</a:t>
                      </a:r>
                      <a:endParaRPr lang="en-US" sz="1200" dirty="0">
                        <a:effectLst/>
                        <a:latin typeface="Calibri"/>
                        <a:ea typeface="Calibri"/>
                        <a:cs typeface="Arial"/>
                      </a:endParaRPr>
                    </a:p>
                  </a:txBody>
                  <a:tcPr marL="68580" marR="68580" marT="0" marB="0"/>
                </a:tc>
              </a:tr>
            </a:tbl>
          </a:graphicData>
        </a:graphic>
      </p:graphicFrame>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7126" y="1059757"/>
            <a:ext cx="2466682" cy="22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98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animEffect transition="in" filter="fade">
                                      <p:cBhvr>
                                        <p:cTn id="9" dur="500"/>
                                        <p:tgtEl>
                                          <p:spTgt spid="10242"/>
                                        </p:tgtEl>
                                      </p:cBhvr>
                                    </p:animEffect>
                                  </p:childTnLst>
                                </p:cTn>
                              </p:par>
                              <p:par>
                                <p:cTn id="10" presetID="53" presetClass="entr" presetSubtype="16" fill="hold" nodeType="withEffect">
                                  <p:stCondLst>
                                    <p:cond delay="0"/>
                                  </p:stCondLst>
                                  <p:childTnLst>
                                    <p:set>
                                      <p:cBhvr>
                                        <p:cTn id="11" dur="1" fill="hold">
                                          <p:stCondLst>
                                            <p:cond delay="0"/>
                                          </p:stCondLst>
                                        </p:cTn>
                                        <p:tgtEl>
                                          <p:spTgt spid="609"/>
                                        </p:tgtEl>
                                        <p:attrNameLst>
                                          <p:attrName>style.visibility</p:attrName>
                                        </p:attrNameLst>
                                      </p:cBhvr>
                                      <p:to>
                                        <p:strVal val="visible"/>
                                      </p:to>
                                    </p:set>
                                    <p:anim calcmode="lin" valueType="num">
                                      <p:cBhvr>
                                        <p:cTn id="12" dur="500" fill="hold"/>
                                        <p:tgtEl>
                                          <p:spTgt spid="609"/>
                                        </p:tgtEl>
                                        <p:attrNameLst>
                                          <p:attrName>ppt_w</p:attrName>
                                        </p:attrNameLst>
                                      </p:cBhvr>
                                      <p:tavLst>
                                        <p:tav tm="0">
                                          <p:val>
                                            <p:fltVal val="0"/>
                                          </p:val>
                                        </p:tav>
                                        <p:tav tm="100000">
                                          <p:val>
                                            <p:strVal val="#ppt_w"/>
                                          </p:val>
                                        </p:tav>
                                      </p:tavLst>
                                    </p:anim>
                                    <p:anim calcmode="lin" valueType="num">
                                      <p:cBhvr>
                                        <p:cTn id="13" dur="500" fill="hold"/>
                                        <p:tgtEl>
                                          <p:spTgt spid="609"/>
                                        </p:tgtEl>
                                        <p:attrNameLst>
                                          <p:attrName>ppt_h</p:attrName>
                                        </p:attrNameLst>
                                      </p:cBhvr>
                                      <p:tavLst>
                                        <p:tav tm="0">
                                          <p:val>
                                            <p:fltVal val="0"/>
                                          </p:val>
                                        </p:tav>
                                        <p:tav tm="100000">
                                          <p:val>
                                            <p:strVal val="#ppt_h"/>
                                          </p:val>
                                        </p:tav>
                                      </p:tavLst>
                                    </p:anim>
                                    <p:animEffect transition="in" filter="fade">
                                      <p:cBhvr>
                                        <p:cTn id="14" dur="500"/>
                                        <p:tgtEl>
                                          <p:spTgt spid="60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15"/>
                                        </p:tgtEl>
                                        <p:attrNameLst>
                                          <p:attrName>style.visibility</p:attrName>
                                        </p:attrNameLst>
                                      </p:cBhvr>
                                      <p:to>
                                        <p:strVal val="visible"/>
                                      </p:to>
                                    </p:set>
                                    <p:anim calcmode="lin" valueType="num">
                                      <p:cBhvr>
                                        <p:cTn id="17" dur="500" fill="hold"/>
                                        <p:tgtEl>
                                          <p:spTgt spid="615"/>
                                        </p:tgtEl>
                                        <p:attrNameLst>
                                          <p:attrName>ppt_w</p:attrName>
                                        </p:attrNameLst>
                                      </p:cBhvr>
                                      <p:tavLst>
                                        <p:tav tm="0">
                                          <p:val>
                                            <p:fltVal val="0"/>
                                          </p:val>
                                        </p:tav>
                                        <p:tav tm="100000">
                                          <p:val>
                                            <p:strVal val="#ppt_w"/>
                                          </p:val>
                                        </p:tav>
                                      </p:tavLst>
                                    </p:anim>
                                    <p:anim calcmode="lin" valueType="num">
                                      <p:cBhvr>
                                        <p:cTn id="18" dur="500" fill="hold"/>
                                        <p:tgtEl>
                                          <p:spTgt spid="615"/>
                                        </p:tgtEl>
                                        <p:attrNameLst>
                                          <p:attrName>ppt_h</p:attrName>
                                        </p:attrNameLst>
                                      </p:cBhvr>
                                      <p:tavLst>
                                        <p:tav tm="0">
                                          <p:val>
                                            <p:fltVal val="0"/>
                                          </p:val>
                                        </p:tav>
                                        <p:tav tm="100000">
                                          <p:val>
                                            <p:strVal val="#ppt_h"/>
                                          </p:val>
                                        </p:tav>
                                      </p:tavLst>
                                    </p:anim>
                                    <p:animEffect transition="in" filter="fade">
                                      <p:cBhvr>
                                        <p:cTn id="19" dur="500"/>
                                        <p:tgtEl>
                                          <p:spTgt spid="61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427372"/>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المجادل</a:t>
            </a:r>
          </a:p>
        </p:txBody>
      </p:sp>
      <p:graphicFrame>
        <p:nvGraphicFramePr>
          <p:cNvPr id="13" name="Table 12"/>
          <p:cNvGraphicFramePr>
            <a:graphicFrameLocks noGrp="1"/>
          </p:cNvGraphicFramePr>
          <p:nvPr>
            <p:extLst>
              <p:ext uri="{D42A27DB-BD31-4B8C-83A1-F6EECF244321}">
                <p14:modId xmlns:p14="http://schemas.microsoft.com/office/powerpoint/2010/main" val="1217708794"/>
              </p:ext>
            </p:extLst>
          </p:nvPr>
        </p:nvGraphicFramePr>
        <p:xfrm>
          <a:off x="3059832" y="936182"/>
          <a:ext cx="5411470" cy="2173224"/>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يثير المشاكل من خلال مقاطعة مقدم الخدمة ومناقشته دائما</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ذو ذكاء منخفض.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عدواني، سهل الغضب.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يتمسك برأيه. </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يحتاج لقدر كبير من الصبر. مع توفير الأدلة والبراهين لإقناعه. </a:t>
                      </a:r>
                    </a:p>
                    <a:p>
                      <a:pPr marL="358775" indent="-179388" algn="justLow" rtl="1">
                        <a:lnSpc>
                          <a:spcPct val="115000"/>
                        </a:lnSpc>
                        <a:spcAft>
                          <a:spcPts val="0"/>
                        </a:spcAft>
                        <a:buFont typeface="Wingdings" pitchFamily="2" charset="2"/>
                        <a:buChar char="Ø"/>
                        <a:tabLst>
                          <a:tab pos="873760" algn="l"/>
                        </a:tabLst>
                      </a:pPr>
                      <a:r>
                        <a:rPr lang="ar-EG" sz="1800" dirty="0" smtClean="0">
                          <a:effectLst/>
                        </a:rPr>
                        <a:t>ويجب على مقدم الخدمة أن يحتفظ بهدوء أعصابه حتى لا يفقد هذا العميل.</a:t>
                      </a:r>
                      <a:endParaRPr lang="en-US" sz="1200" dirty="0">
                        <a:effectLst/>
                        <a:latin typeface="Calibri"/>
                        <a:ea typeface="Calibri"/>
                        <a:cs typeface="Arial"/>
                      </a:endParaRPr>
                    </a:p>
                  </a:txBody>
                  <a:tcPr marL="68580" marR="68580" marT="0" marB="0"/>
                </a:tc>
              </a:tr>
            </a:tbl>
          </a:graphicData>
        </a:graphic>
      </p:graphicFrame>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7126" y="999124"/>
            <a:ext cx="2466682" cy="2483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76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500"/>
                                        <p:tgtEl>
                                          <p:spTgt spid="10242"/>
                                        </p:tgtEl>
                                      </p:cBhvr>
                                    </p:animEffect>
                                  </p:childTnLst>
                                </p:cTn>
                              </p:par>
                              <p:par>
                                <p:cTn id="8" presetID="22" presetClass="entr" presetSubtype="4"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animEffect transition="in" filter="wipe(down)">
                                      <p:cBhvr>
                                        <p:cTn id="10" dur="500"/>
                                        <p:tgtEl>
                                          <p:spTgt spid="60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wipe(down)">
                                      <p:cBhvr>
                                        <p:cTn id="13" dur="500"/>
                                        <p:tgtEl>
                                          <p:spTgt spid="61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427372"/>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المماطل المسوف</a:t>
            </a:r>
          </a:p>
        </p:txBody>
      </p:sp>
      <p:graphicFrame>
        <p:nvGraphicFramePr>
          <p:cNvPr id="13" name="Table 12"/>
          <p:cNvGraphicFramePr>
            <a:graphicFrameLocks noGrp="1"/>
          </p:cNvGraphicFramePr>
          <p:nvPr>
            <p:extLst>
              <p:ext uri="{D42A27DB-BD31-4B8C-83A1-F6EECF244321}">
                <p14:modId xmlns:p14="http://schemas.microsoft.com/office/powerpoint/2010/main" val="3337605332"/>
              </p:ext>
            </p:extLst>
          </p:nvPr>
        </p:nvGraphicFramePr>
        <p:xfrm>
          <a:off x="3059832" y="936182"/>
          <a:ext cx="5411470" cy="2488692"/>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لا يستطيع اتخاذ قرارات فورية فيما يتعلق بالعملية الشرائية.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	يحتاج لوقت كبير للتفكير والدراسة.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معلوماته عن المشغولات قليلة.</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يحتاج هذا العميل بشكل أساسي إلى منحه حوافز للتعامل الفوري , مثل منحه خصم. أو هدايا... الخ.</a:t>
                      </a:r>
                      <a:endParaRPr lang="en-US" sz="1200" dirty="0">
                        <a:effectLst/>
                        <a:latin typeface="Calibri"/>
                        <a:ea typeface="Calibri"/>
                        <a:cs typeface="Arial"/>
                      </a:endParaRPr>
                    </a:p>
                  </a:txBody>
                  <a:tcPr marL="68580" marR="68580" marT="0" marB="0"/>
                </a:tc>
              </a:tr>
            </a:tbl>
          </a:graphicData>
        </a:graphic>
      </p:graphicFrame>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17" y="1002373"/>
            <a:ext cx="2400300" cy="250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95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par>
                                <p:cTn id="8" presetID="14" presetClass="entr" presetSubtype="10"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animEffect transition="in" filter="randombar(horizontal)">
                                      <p:cBhvr>
                                        <p:cTn id="10" dur="500"/>
                                        <p:tgtEl>
                                          <p:spTgt spid="60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randombar(horizontal)">
                                      <p:cBhvr>
                                        <p:cTn id="13" dur="500"/>
                                        <p:tgtEl>
                                          <p:spTgt spid="615"/>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427372"/>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الذي يرغب في معاملة خاصة</a:t>
            </a:r>
          </a:p>
        </p:txBody>
      </p:sp>
      <p:graphicFrame>
        <p:nvGraphicFramePr>
          <p:cNvPr id="13" name="Table 12"/>
          <p:cNvGraphicFramePr>
            <a:graphicFrameLocks noGrp="1"/>
          </p:cNvGraphicFramePr>
          <p:nvPr>
            <p:extLst>
              <p:ext uri="{D42A27DB-BD31-4B8C-83A1-F6EECF244321}">
                <p14:modId xmlns:p14="http://schemas.microsoft.com/office/powerpoint/2010/main" val="2788536117"/>
              </p:ext>
            </p:extLst>
          </p:nvPr>
        </p:nvGraphicFramePr>
        <p:xfrm>
          <a:off x="3059832" y="936182"/>
          <a:ext cx="5411470" cy="2173224"/>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يعتقد أنه جدير بالحصول على مزايا خاصة.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يبالغ في توقعاته فيما يتعلق بالخدمات التي تقدمها له. </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يجب إبعاد هذا العميل عن التفصيلات بقدر الإمكان. ومساعدته في العودة لهدوئه. كذا في اتخاذ قرار الشراء بتقديم مجموعة من المغريات الخدمية.</a:t>
                      </a:r>
                      <a:endParaRPr lang="en-US" sz="1200" dirty="0">
                        <a:effectLst/>
                        <a:latin typeface="Calibri"/>
                        <a:ea typeface="Calibri"/>
                        <a:cs typeface="Arial"/>
                      </a:endParaRPr>
                    </a:p>
                  </a:txBody>
                  <a:tcPr marL="68580" marR="68580" marT="0" marB="0"/>
                </a:tc>
              </a:tr>
            </a:tbl>
          </a:graphicData>
        </a:graphic>
      </p:graphicFrame>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57" y="951875"/>
            <a:ext cx="2474420" cy="257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275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randombar(horizontal)">
                                      <p:cBhvr>
                                        <p:cTn id="7" dur="500"/>
                                        <p:tgtEl>
                                          <p:spTgt spid="12290"/>
                                        </p:tgtEl>
                                      </p:cBhvr>
                                    </p:animEffect>
                                  </p:childTnLst>
                                </p:cTn>
                              </p:par>
                              <p:par>
                                <p:cTn id="8" presetID="14" presetClass="entr" presetSubtype="10"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animEffect transition="in" filter="randombar(horizontal)">
                                      <p:cBhvr>
                                        <p:cTn id="10" dur="500"/>
                                        <p:tgtEl>
                                          <p:spTgt spid="60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randombar(horizontal)">
                                      <p:cBhvr>
                                        <p:cTn id="13" dur="500"/>
                                        <p:tgtEl>
                                          <p:spTgt spid="615"/>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grpSp>
        <p:nvGrpSpPr>
          <p:cNvPr id="609" name="Google Shape;609;p57"/>
          <p:cNvGrpSpPr/>
          <p:nvPr/>
        </p:nvGrpSpPr>
        <p:grpSpPr>
          <a:xfrm>
            <a:off x="304097" y="901920"/>
            <a:ext cx="2612740" cy="2677942"/>
            <a:chOff x="2418625" y="1983175"/>
            <a:chExt cx="4315200" cy="2585700"/>
          </a:xfrm>
        </p:grpSpPr>
        <p:sp>
          <p:nvSpPr>
            <p:cNvPr id="610" name="Google Shape;610;p57"/>
            <p:cNvSpPr/>
            <p:nvPr/>
          </p:nvSpPr>
          <p:spPr>
            <a:xfrm>
              <a:off x="2418625" y="1983175"/>
              <a:ext cx="4315200" cy="25857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612" name="Google Shape;612;p57"/>
            <p:cNvSpPr/>
            <p:nvPr/>
          </p:nvSpPr>
          <p:spPr>
            <a:xfrm>
              <a:off x="2647075" y="2135575"/>
              <a:ext cx="3734100" cy="2303700"/>
            </a:xfrm>
            <a:prstGeom prst="rect">
              <a:avLst/>
            </a:prstGeom>
            <a:solidFill>
              <a:schemeClr val="lt2"/>
            </a:solidFill>
            <a:ln>
              <a:noFill/>
            </a:ln>
          </p:spPr>
          <p:txBody>
            <a:bodyPr spcFirstLastPara="1" wrap="square" lIns="91425" tIns="91425" rIns="91425" bIns="91425" anchor="ctr" anchorCtr="0">
              <a:noAutofit/>
            </a:bodyPr>
            <a:lstStyle/>
            <a:p>
              <a:endParaRPr/>
            </a:p>
          </p:txBody>
        </p:sp>
      </p:grpSp>
      <p:sp>
        <p:nvSpPr>
          <p:cNvPr id="615" name="Google Shape;615;p57"/>
          <p:cNvSpPr txBox="1">
            <a:spLocks noGrp="1"/>
          </p:cNvSpPr>
          <p:nvPr>
            <p:ph type="title"/>
          </p:nvPr>
        </p:nvSpPr>
        <p:spPr>
          <a:xfrm>
            <a:off x="179512" y="344178"/>
            <a:ext cx="4045314" cy="427372"/>
          </a:xfrm>
          <a:prstGeom prst="rect">
            <a:avLst/>
          </a:prstGeom>
        </p:spPr>
        <p:txBody>
          <a:bodyPr spcFirstLastPara="1" wrap="square" lIns="91425" tIns="91425" rIns="91425" bIns="91425" anchor="t" anchorCtr="0">
            <a:noAutofit/>
          </a:bodyPr>
          <a:lstStyle/>
          <a:p>
            <a:pPr lvl="0" algn="ctr" rtl="1"/>
            <a:r>
              <a:rPr lang="ar-EG" sz="2400" b="1" dirty="0">
                <a:solidFill>
                  <a:srgbClr val="FF0000"/>
                </a:solidFill>
                <a:latin typeface="Andalus" pitchFamily="18" charset="-78"/>
                <a:cs typeface="Andalus" pitchFamily="18" charset="-78"/>
              </a:rPr>
              <a:t>العميل الطامع</a:t>
            </a:r>
          </a:p>
        </p:txBody>
      </p:sp>
      <p:graphicFrame>
        <p:nvGraphicFramePr>
          <p:cNvPr id="13" name="Table 12"/>
          <p:cNvGraphicFramePr>
            <a:graphicFrameLocks noGrp="1"/>
          </p:cNvGraphicFramePr>
          <p:nvPr>
            <p:extLst>
              <p:ext uri="{D42A27DB-BD31-4B8C-83A1-F6EECF244321}">
                <p14:modId xmlns:p14="http://schemas.microsoft.com/office/powerpoint/2010/main" val="532454307"/>
              </p:ext>
            </p:extLst>
          </p:nvPr>
        </p:nvGraphicFramePr>
        <p:xfrm>
          <a:off x="3059832" y="936182"/>
          <a:ext cx="5411470" cy="2488692"/>
        </p:xfrm>
        <a:graphic>
          <a:graphicData uri="http://schemas.openxmlformats.org/drawingml/2006/table">
            <a:tbl>
              <a:tblPr rtl="1" firstRow="1" firstCol="1" bandRow="1">
                <a:tableStyleId>{69012ECD-51FC-41F1-AA8D-1B2483CD663E}</a:tableStyleId>
              </a:tblPr>
              <a:tblGrid>
                <a:gridCol w="2705735"/>
                <a:gridCol w="2705735"/>
              </a:tblGrid>
              <a:tr h="42394">
                <a:tc>
                  <a:txBody>
                    <a:bodyPr/>
                    <a:lstStyle/>
                    <a:p>
                      <a:pPr algn="ctr" rtl="0">
                        <a:lnSpc>
                          <a:spcPct val="115000"/>
                        </a:lnSpc>
                        <a:spcAft>
                          <a:spcPts val="0"/>
                        </a:spcAft>
                        <a:tabLst>
                          <a:tab pos="873760" algn="l"/>
                        </a:tabLst>
                      </a:pPr>
                      <a:r>
                        <a:rPr lang="ar-EG" sz="1600" dirty="0" smtClean="0">
                          <a:effectLst/>
                        </a:rPr>
                        <a:t>صفاته</a:t>
                      </a:r>
                      <a:endParaRPr lang="en-US" sz="1100" dirty="0">
                        <a:effectLst/>
                        <a:latin typeface="Calibri"/>
                        <a:ea typeface="Calibri"/>
                        <a:cs typeface="Arial"/>
                      </a:endParaRPr>
                    </a:p>
                  </a:txBody>
                  <a:tcPr marL="68580" marR="68580" marT="0" marB="0"/>
                </a:tc>
                <a:tc>
                  <a:txBody>
                    <a:bodyPr/>
                    <a:lstStyle/>
                    <a:p>
                      <a:pPr algn="ctr" rtl="0">
                        <a:lnSpc>
                          <a:spcPct val="115000"/>
                        </a:lnSpc>
                        <a:spcAft>
                          <a:spcPts val="0"/>
                        </a:spcAft>
                        <a:tabLst>
                          <a:tab pos="873760" algn="l"/>
                        </a:tabLst>
                      </a:pPr>
                      <a:r>
                        <a:rPr lang="ar-EG" sz="1600" dirty="0" smtClean="0">
                          <a:effectLst/>
                        </a:rPr>
                        <a:t>كيفية التعامل معه</a:t>
                      </a:r>
                      <a:endParaRPr lang="en-US" sz="1100" dirty="0">
                        <a:effectLst/>
                        <a:latin typeface="Calibri"/>
                        <a:ea typeface="Calibri"/>
                        <a:cs typeface="Arial"/>
                      </a:endParaRPr>
                    </a:p>
                  </a:txBody>
                  <a:tcPr marL="68580" marR="68580" marT="0" marB="0"/>
                </a:tc>
              </a:tr>
              <a:tr h="0">
                <a:tc>
                  <a:txBody>
                    <a:bodyPr/>
                    <a:lstStyle/>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يتسم هذا العميل بأنه يريد كل شيء بأقل قدر. أو بدون أن يقدم شيء. </a:t>
                      </a:r>
                    </a:p>
                    <a:p>
                      <a:pPr marL="444500" indent="-179388" algn="justLow" rtl="1">
                        <a:lnSpc>
                          <a:spcPct val="115000"/>
                        </a:lnSpc>
                        <a:spcAft>
                          <a:spcPts val="0"/>
                        </a:spcAft>
                        <a:buFont typeface="Wingdings" pitchFamily="2" charset="2"/>
                        <a:buChar char="Ø"/>
                        <a:tabLst>
                          <a:tab pos="873760" algn="l"/>
                        </a:tabLst>
                      </a:pPr>
                      <a:r>
                        <a:rPr lang="ar-EG" sz="1800" b="0" i="0" u="none" strike="noStrike" cap="none" dirty="0" smtClean="0">
                          <a:solidFill>
                            <a:schemeClr val="tx1"/>
                          </a:solidFill>
                          <a:effectLst/>
                          <a:latin typeface="+mn-lt"/>
                          <a:ea typeface="+mn-ea"/>
                          <a:cs typeface="+mn-cs"/>
                          <a:sym typeface="Arial"/>
                        </a:rPr>
                        <a:t>يستغل ظروف المنافسة للضغط على المؤسسة.</a:t>
                      </a:r>
                    </a:p>
                  </a:txBody>
                  <a:tcPr marL="68580" marR="68580" marT="0" marB="0"/>
                </a:tc>
                <a:tc>
                  <a:txBody>
                    <a:bodyPr/>
                    <a:lstStyle/>
                    <a:p>
                      <a:pPr marL="358775" indent="-179388" algn="justLow" rtl="1">
                        <a:lnSpc>
                          <a:spcPct val="115000"/>
                        </a:lnSpc>
                        <a:spcAft>
                          <a:spcPts val="0"/>
                        </a:spcAft>
                        <a:buFont typeface="Wingdings" pitchFamily="2" charset="2"/>
                        <a:buChar char="Ø"/>
                        <a:tabLst>
                          <a:tab pos="873760" algn="l"/>
                        </a:tabLst>
                      </a:pPr>
                      <a:r>
                        <a:rPr lang="ar-EG" sz="1800" dirty="0" smtClean="0">
                          <a:effectLst/>
                        </a:rPr>
                        <a:t>يجب على مقدم الخدمة أن يدرك أن المساومة حق طبيعي للعميل إذا كانت سياسة المؤسسة تسمح بذلك. وأن من حق العميل أن يحصل على أفضل شروط وأن يشعر بالانتصار خلال عملية الشراء.</a:t>
                      </a:r>
                      <a:endParaRPr lang="en-US" sz="1200" dirty="0">
                        <a:effectLst/>
                        <a:latin typeface="Calibri"/>
                        <a:ea typeface="Calibri"/>
                        <a:cs typeface="Arial"/>
                      </a:endParaRPr>
                    </a:p>
                  </a:txBody>
                  <a:tcPr marL="68580" marR="68580" marT="0" marB="0"/>
                </a:tc>
              </a:tr>
            </a:tbl>
          </a:graphicData>
        </a:graphic>
      </p:graphicFrame>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17" y="1059758"/>
            <a:ext cx="2401391" cy="238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Google Shape;151;p29"/>
          <p:cNvSpPr txBox="1">
            <a:spLocks/>
          </p:cNvSpPr>
          <p:nvPr/>
        </p:nvSpPr>
        <p:spPr>
          <a:xfrm>
            <a:off x="1643112" y="3611569"/>
            <a:ext cx="6889328" cy="10801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Nunito Light"/>
              <a:buChar char="●"/>
              <a:defRPr sz="1800" b="0" i="0" u="none" strike="noStrike" cap="none">
                <a:solidFill>
                  <a:schemeClr val="dk1"/>
                </a:solidFill>
                <a:latin typeface="Maven Pro"/>
                <a:ea typeface="Maven Pro"/>
                <a:cs typeface="Maven Pro"/>
                <a:sym typeface="Maven Pro"/>
              </a:defRPr>
            </a:lvl1pPr>
            <a:lvl2pPr marL="914400" marR="0" lvl="1" indent="-330200" algn="l" rtl="0">
              <a:lnSpc>
                <a:spcPct val="115000"/>
              </a:lnSpc>
              <a:spcBef>
                <a:spcPts val="0"/>
              </a:spcBef>
              <a:spcAft>
                <a:spcPts val="0"/>
              </a:spcAft>
              <a:buClr>
                <a:schemeClr val="dk1"/>
              </a:buClr>
              <a:buSzPts val="1600"/>
              <a:buFont typeface="Nunito Light"/>
              <a:buChar char="○"/>
              <a:defRPr sz="1400" b="0" i="0" u="none" strike="noStrike" cap="none">
                <a:solidFill>
                  <a:schemeClr val="dk1"/>
                </a:solidFill>
                <a:latin typeface="Maven Pro"/>
                <a:ea typeface="Maven Pro"/>
                <a:cs typeface="Maven Pro"/>
                <a:sym typeface="Maven Pro"/>
              </a:defRPr>
            </a:lvl2pPr>
            <a:lvl3pPr marL="1371600" marR="0" lvl="2" indent="-323850" algn="l" rtl="0">
              <a:lnSpc>
                <a:spcPct val="115000"/>
              </a:lnSpc>
              <a:spcBef>
                <a:spcPts val="1600"/>
              </a:spcBef>
              <a:spcAft>
                <a:spcPts val="0"/>
              </a:spcAft>
              <a:buClr>
                <a:schemeClr val="dk1"/>
              </a:buClr>
              <a:buSzPts val="1500"/>
              <a:buFont typeface="Nunito Light"/>
              <a:buChar char="■"/>
              <a:defRPr sz="1400" b="0" i="0" u="none" strike="noStrike" cap="none">
                <a:solidFill>
                  <a:schemeClr val="dk1"/>
                </a:solidFill>
                <a:latin typeface="Maven Pro"/>
                <a:ea typeface="Maven Pro"/>
                <a:cs typeface="Maven Pro"/>
                <a:sym typeface="Maven Pro"/>
              </a:defRPr>
            </a:lvl3pPr>
            <a:lvl4pPr marL="1828800" marR="0" lvl="3" indent="-323850" algn="l" rtl="0">
              <a:lnSpc>
                <a:spcPct val="115000"/>
              </a:lnSpc>
              <a:spcBef>
                <a:spcPts val="1600"/>
              </a:spcBef>
              <a:spcAft>
                <a:spcPts val="0"/>
              </a:spcAft>
              <a:buClr>
                <a:schemeClr val="dk1"/>
              </a:buClr>
              <a:buSzPts val="1500"/>
              <a:buFont typeface="Nunito Light"/>
              <a:buChar char="●"/>
              <a:defRPr sz="1400" b="0" i="0" u="none" strike="noStrike" cap="none">
                <a:solidFill>
                  <a:schemeClr val="dk1"/>
                </a:solidFill>
                <a:latin typeface="Maven Pro"/>
                <a:ea typeface="Maven Pro"/>
                <a:cs typeface="Maven Pro"/>
                <a:sym typeface="Maven Pro"/>
              </a:defRPr>
            </a:lvl4pPr>
            <a:lvl5pPr marL="2286000" marR="0" lvl="4" indent="-317500" algn="l" rtl="0">
              <a:lnSpc>
                <a:spcPct val="115000"/>
              </a:lnSpc>
              <a:spcBef>
                <a:spcPts val="1600"/>
              </a:spcBef>
              <a:spcAft>
                <a:spcPts val="0"/>
              </a:spcAft>
              <a:buClr>
                <a:schemeClr val="dk1"/>
              </a:buClr>
              <a:buSzPts val="1400"/>
              <a:buFont typeface="Nunito Light"/>
              <a:buChar char="○"/>
              <a:defRPr sz="1400" b="0" i="0" u="none" strike="noStrike" cap="none">
                <a:solidFill>
                  <a:schemeClr val="dk1"/>
                </a:solidFill>
                <a:latin typeface="Maven Pro"/>
                <a:ea typeface="Maven Pro"/>
                <a:cs typeface="Maven Pro"/>
                <a:sym typeface="Maven Pro"/>
              </a:defRPr>
            </a:lvl5pPr>
            <a:lvl6pPr marL="2743200" marR="0" lvl="5" indent="-317500" algn="l" rtl="0">
              <a:lnSpc>
                <a:spcPct val="115000"/>
              </a:lnSpc>
              <a:spcBef>
                <a:spcPts val="1600"/>
              </a:spcBef>
              <a:spcAft>
                <a:spcPts val="0"/>
              </a:spcAft>
              <a:buClr>
                <a:schemeClr val="dk1"/>
              </a:buClr>
              <a:buSzPts val="1400"/>
              <a:buFont typeface="Nunito Light"/>
              <a:buChar char="■"/>
              <a:defRPr sz="1400" b="0" i="0" u="none" strike="noStrike" cap="none">
                <a:solidFill>
                  <a:schemeClr val="dk1"/>
                </a:solidFill>
                <a:latin typeface="Maven Pro"/>
                <a:ea typeface="Maven Pro"/>
                <a:cs typeface="Maven Pro"/>
                <a:sym typeface="Maven Pro"/>
              </a:defRPr>
            </a:lvl6pPr>
            <a:lvl7pPr marL="3200400" marR="0" lvl="6" indent="-311150" algn="l" rtl="0">
              <a:lnSpc>
                <a:spcPct val="115000"/>
              </a:lnSpc>
              <a:spcBef>
                <a:spcPts val="1600"/>
              </a:spcBef>
              <a:spcAft>
                <a:spcPts val="0"/>
              </a:spcAft>
              <a:buClr>
                <a:schemeClr val="dk1"/>
              </a:buClr>
              <a:buSzPts val="1300"/>
              <a:buFont typeface="Nunito Light"/>
              <a:buChar char="●"/>
              <a:defRPr sz="1400" b="0" i="0" u="none" strike="noStrike" cap="none">
                <a:solidFill>
                  <a:schemeClr val="dk1"/>
                </a:solidFill>
                <a:latin typeface="Maven Pro"/>
                <a:ea typeface="Maven Pro"/>
                <a:cs typeface="Maven Pro"/>
                <a:sym typeface="Maven Pro"/>
              </a:defRPr>
            </a:lvl7pPr>
            <a:lvl8pPr marL="3657600" marR="0" lvl="7" indent="-311150" algn="l" rtl="0">
              <a:lnSpc>
                <a:spcPct val="115000"/>
              </a:lnSpc>
              <a:spcBef>
                <a:spcPts val="1600"/>
              </a:spcBef>
              <a:spcAft>
                <a:spcPts val="0"/>
              </a:spcAft>
              <a:buClr>
                <a:schemeClr val="dk1"/>
              </a:buClr>
              <a:buSzPts val="1300"/>
              <a:buFont typeface="Nunito Light"/>
              <a:buChar char="○"/>
              <a:defRPr sz="1400" b="0" i="0" u="none" strike="noStrike" cap="none">
                <a:solidFill>
                  <a:schemeClr val="dk1"/>
                </a:solidFill>
                <a:latin typeface="Maven Pro"/>
                <a:ea typeface="Maven Pro"/>
                <a:cs typeface="Maven Pro"/>
                <a:sym typeface="Maven Pro"/>
              </a:defRPr>
            </a:lvl8pPr>
            <a:lvl9pPr marL="4114800" marR="0" lvl="8" indent="-304800" algn="l" rtl="0">
              <a:lnSpc>
                <a:spcPct val="115000"/>
              </a:lnSpc>
              <a:spcBef>
                <a:spcPts val="1600"/>
              </a:spcBef>
              <a:spcAft>
                <a:spcPts val="1600"/>
              </a:spcAft>
              <a:buClr>
                <a:schemeClr val="dk1"/>
              </a:buClr>
              <a:buSzPts val="1200"/>
              <a:buFont typeface="Nunito Light"/>
              <a:buChar char="■"/>
              <a:defRPr sz="1400" b="0" i="0" u="none" strike="noStrike" cap="none">
                <a:solidFill>
                  <a:schemeClr val="dk1"/>
                </a:solidFill>
                <a:latin typeface="Maven Pro"/>
                <a:ea typeface="Maven Pro"/>
                <a:cs typeface="Maven Pro"/>
                <a:sym typeface="Maven Pro"/>
              </a:defRPr>
            </a:lvl9pPr>
          </a:lstStyle>
          <a:p>
            <a:pPr algn="justLow" rtl="1">
              <a:lnSpc>
                <a:spcPct val="115000"/>
              </a:lnSpc>
              <a:spcAft>
                <a:spcPts val="1000"/>
              </a:spcAft>
              <a:buClr>
                <a:srgbClr val="000000"/>
              </a:buClr>
              <a:buFont typeface="Wingdings" pitchFamily="2" charset="2"/>
              <a:buChar char="v"/>
            </a:pPr>
            <a:r>
              <a:rPr lang="ar-EG" b="1" dirty="0">
                <a:solidFill>
                  <a:srgbClr val="000000"/>
                </a:solidFill>
                <a:latin typeface="Calibri"/>
                <a:ea typeface="Calibri"/>
                <a:cs typeface="Simplified Arabic"/>
              </a:rPr>
              <a:t>ملحوظة: </a:t>
            </a:r>
            <a:r>
              <a:rPr lang="ar-EG" dirty="0">
                <a:solidFill>
                  <a:srgbClr val="000000"/>
                </a:solidFill>
                <a:latin typeface="Calibri"/>
                <a:ea typeface="Calibri"/>
                <a:cs typeface="Simplified Arabic"/>
              </a:rPr>
              <a:t>يمكن أن تتوافر صفة أو أكثر مما سبق في العميل. على سبيل المثال يمكن أن يتصف عميل بالتردد. وفي ذات الوقت فإن لديه ميل طبيعي للمساومة في السعر (العميل الطامع). </a:t>
            </a:r>
            <a:endParaRPr lang="en-US" dirty="0">
              <a:solidFill>
                <a:srgbClr val="000000"/>
              </a:solidFill>
              <a:latin typeface="Calibri"/>
              <a:ea typeface="Calibri"/>
              <a:cs typeface="Simplified Arabic"/>
            </a:endParaRPr>
          </a:p>
        </p:txBody>
      </p:sp>
    </p:spTree>
    <p:extLst>
      <p:ext uri="{BB962C8B-B14F-4D97-AF65-F5344CB8AC3E}">
        <p14:creationId xmlns:p14="http://schemas.microsoft.com/office/powerpoint/2010/main" val="221483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circle(in)">
                                      <p:cBhvr>
                                        <p:cTn id="7" dur="2000"/>
                                        <p:tgtEl>
                                          <p:spTgt spid="13314"/>
                                        </p:tgtEl>
                                      </p:cBhvr>
                                    </p:animEffect>
                                  </p:childTnLst>
                                </p:cTn>
                              </p:par>
                              <p:par>
                                <p:cTn id="8" presetID="6" presetClass="entr" presetSubtype="16"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animEffect transition="in" filter="circle(in)">
                                      <p:cBhvr>
                                        <p:cTn id="10" dur="2000"/>
                                        <p:tgtEl>
                                          <p:spTgt spid="609"/>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circle(in)">
                                      <p:cBhvr>
                                        <p:cTn id="13" dur="2000"/>
                                        <p:tgtEl>
                                          <p:spTgt spid="61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 grpId="0"/>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0"/>
        <p:cNvGrpSpPr/>
        <p:nvPr/>
      </p:nvGrpSpPr>
      <p:grpSpPr>
        <a:xfrm>
          <a:off x="0" y="0"/>
          <a:ext cx="0" cy="0"/>
          <a:chOff x="0" y="0"/>
          <a:chExt cx="0" cy="0"/>
        </a:xfrm>
      </p:grpSpPr>
      <p:sp>
        <p:nvSpPr>
          <p:cNvPr id="781" name="Google Shape;781;p53"/>
          <p:cNvSpPr txBox="1">
            <a:spLocks noGrp="1"/>
          </p:cNvSpPr>
          <p:nvPr>
            <p:ph type="ctrTitle"/>
          </p:nvPr>
        </p:nvSpPr>
        <p:spPr>
          <a:xfrm flipH="1">
            <a:off x="5163000" y="1936600"/>
            <a:ext cx="3384900" cy="1166700"/>
          </a:xfrm>
          <a:prstGeom prst="rect">
            <a:avLst/>
          </a:prstGeom>
        </p:spPr>
        <p:txBody>
          <a:bodyPr spcFirstLastPara="1" wrap="square" lIns="90431" tIns="90431" rIns="90431" bIns="90431" anchor="b" anchorCtr="0">
            <a:noAutofit/>
          </a:bodyPr>
          <a:lstStyle/>
          <a:p>
            <a:r>
              <a:rPr lang="en" sz="6000" dirty="0"/>
              <a:t>Thanks</a:t>
            </a:r>
            <a:endParaRPr sz="6000" dirty="0"/>
          </a:p>
        </p:txBody>
      </p:sp>
      <p:sp>
        <p:nvSpPr>
          <p:cNvPr id="782" name="Google Shape;782;p53"/>
          <p:cNvSpPr txBox="1">
            <a:spLocks noGrp="1"/>
          </p:cNvSpPr>
          <p:nvPr>
            <p:ph type="subTitle" idx="1"/>
          </p:nvPr>
        </p:nvSpPr>
        <p:spPr>
          <a:xfrm flipH="1">
            <a:off x="323529" y="387600"/>
            <a:ext cx="3429322" cy="1887900"/>
          </a:xfrm>
          <a:prstGeom prst="rect">
            <a:avLst/>
          </a:prstGeom>
        </p:spPr>
        <p:txBody>
          <a:bodyPr spcFirstLastPara="1" wrap="square" lIns="90431" tIns="90431" rIns="90431" bIns="90431" anchor="t" anchorCtr="0">
            <a:noAutofit/>
          </a:bodyPr>
          <a:lstStyle/>
          <a:p>
            <a:pPr marL="0" indent="0">
              <a:buSzPts val="1100"/>
            </a:pPr>
            <a:r>
              <a:rPr lang="en" dirty="0">
                <a:highlight>
                  <a:schemeClr val="lt1"/>
                </a:highlight>
              </a:rPr>
              <a:t>Do you have any questions?</a:t>
            </a:r>
            <a:endParaRPr dirty="0">
              <a:highlight>
                <a:schemeClr val="lt1"/>
              </a:highlight>
            </a:endParaRPr>
          </a:p>
          <a:p>
            <a:pPr marL="0" indent="0">
              <a:buSzPts val="1100"/>
            </a:pPr>
            <a:endParaRPr dirty="0">
              <a:highlight>
                <a:schemeClr val="lt1"/>
              </a:highlight>
            </a:endParaRPr>
          </a:p>
          <a:p>
            <a:pPr marL="0" indent="0">
              <a:buSzPts val="1100"/>
            </a:pPr>
            <a:r>
              <a:rPr lang="en-US" dirty="0" smtClean="0">
                <a:highlight>
                  <a:schemeClr val="lt1"/>
                </a:highlight>
              </a:rPr>
              <a:t>Y</a:t>
            </a:r>
            <a:r>
              <a:rPr lang="en" dirty="0" smtClean="0">
                <a:highlight>
                  <a:schemeClr val="lt1"/>
                </a:highlight>
              </a:rPr>
              <a:t>ouremail</a:t>
            </a:r>
            <a:r>
              <a:rPr lang="en-US" dirty="0" smtClean="0">
                <a:highlight>
                  <a:schemeClr val="lt1"/>
                </a:highlight>
              </a:rPr>
              <a:t>: mohelsaied@mans.edu.eg</a:t>
            </a:r>
            <a:r>
              <a:rPr lang="en" dirty="0" smtClean="0">
                <a:highlight>
                  <a:schemeClr val="lt1"/>
                </a:highlight>
              </a:rPr>
              <a:t> </a:t>
            </a:r>
            <a:endParaRPr dirty="0">
              <a:highlight>
                <a:schemeClr val="lt1"/>
              </a:highlight>
            </a:endParaRPr>
          </a:p>
          <a:p>
            <a:pPr marL="0" indent="0">
              <a:buSzPts val="1100"/>
            </a:pPr>
            <a:r>
              <a:rPr lang="en-US" dirty="0" smtClean="0">
                <a:highlight>
                  <a:schemeClr val="lt1"/>
                </a:highlight>
              </a:rPr>
              <a:t>01099776848</a:t>
            </a:r>
            <a:endParaRPr dirty="0">
              <a:highlight>
                <a:schemeClr val="lt1"/>
              </a:highlight>
            </a:endParaRPr>
          </a:p>
          <a:p>
            <a:pPr marL="0" indent="0"/>
            <a:endParaRPr dirty="0">
              <a:highlight>
                <a:schemeClr val="lt1"/>
              </a:highlight>
            </a:endParaRPr>
          </a:p>
        </p:txBody>
      </p:sp>
      <p:sp>
        <p:nvSpPr>
          <p:cNvPr id="783" name="Google Shape;783;p53"/>
          <p:cNvSpPr txBox="1"/>
          <p:nvPr/>
        </p:nvSpPr>
        <p:spPr>
          <a:xfrm>
            <a:off x="611775" y="4326494"/>
            <a:ext cx="3000000" cy="419700"/>
          </a:xfrm>
          <a:prstGeom prst="rect">
            <a:avLst/>
          </a:prstGeom>
          <a:noFill/>
          <a:ln>
            <a:noFill/>
          </a:ln>
        </p:spPr>
        <p:txBody>
          <a:bodyPr spcFirstLastPara="1" wrap="square" lIns="90431" tIns="90431" rIns="90431" bIns="90431" anchor="t" anchorCtr="0">
            <a:noAutofit/>
          </a:bodyPr>
          <a:lstStyle/>
          <a:p>
            <a:pPr>
              <a:spcBef>
                <a:spcPts val="300"/>
              </a:spcBef>
            </a:pPr>
            <a:r>
              <a:rPr lang="en" sz="1200">
                <a:solidFill>
                  <a:schemeClr val="dk1"/>
                </a:solidFill>
                <a:latin typeface="Maven Pro"/>
                <a:ea typeface="Maven Pro"/>
                <a:cs typeface="Maven Pro"/>
                <a:sym typeface="Maven Pro"/>
              </a:rPr>
              <a:t>Please keep this slide for attribution.</a:t>
            </a:r>
            <a:endParaRPr sz="1200">
              <a:solidFill>
                <a:schemeClr val="dk1"/>
              </a:solidFill>
              <a:latin typeface="Maven Pro"/>
              <a:ea typeface="Maven Pro"/>
              <a:cs typeface="Maven Pro"/>
              <a:sym typeface="Maven Pro"/>
            </a:endParaRPr>
          </a:p>
        </p:txBody>
      </p:sp>
      <p:sp>
        <p:nvSpPr>
          <p:cNvPr id="784" name="Google Shape;784;p53"/>
          <p:cNvSpPr/>
          <p:nvPr/>
        </p:nvSpPr>
        <p:spPr>
          <a:xfrm>
            <a:off x="719998" y="2519999"/>
            <a:ext cx="345674" cy="346056"/>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chemeClr val="accent2"/>
          </a:solidFill>
          <a:ln>
            <a:noFill/>
          </a:ln>
        </p:spPr>
        <p:txBody>
          <a:bodyPr spcFirstLastPara="1" wrap="square" lIns="90431" tIns="90431" rIns="90431" bIns="90431" anchor="ctr" anchorCtr="0">
            <a:noAutofit/>
          </a:bodyPr>
          <a:lstStyle/>
          <a:p>
            <a:endParaRPr/>
          </a:p>
        </p:txBody>
      </p:sp>
      <p:grpSp>
        <p:nvGrpSpPr>
          <p:cNvPr id="785" name="Google Shape;785;p53"/>
          <p:cNvGrpSpPr/>
          <p:nvPr/>
        </p:nvGrpSpPr>
        <p:grpSpPr>
          <a:xfrm>
            <a:off x="1169468" y="2520000"/>
            <a:ext cx="346056" cy="345674"/>
            <a:chOff x="3303268" y="3817349"/>
            <a:chExt cx="346056" cy="345674"/>
          </a:xfrm>
        </p:grpSpPr>
        <p:sp>
          <p:nvSpPr>
            <p:cNvPr id="786" name="Google Shape;786;p53"/>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787" name="Google Shape;787;p53"/>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788" name="Google Shape;788;p53"/>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789" name="Google Shape;789;p53"/>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grpSp>
        <p:nvGrpSpPr>
          <p:cNvPr id="790" name="Google Shape;790;p53"/>
          <p:cNvGrpSpPr/>
          <p:nvPr/>
        </p:nvGrpSpPr>
        <p:grpSpPr>
          <a:xfrm>
            <a:off x="1618558" y="2520000"/>
            <a:ext cx="346056" cy="345674"/>
            <a:chOff x="3752358" y="3817349"/>
            <a:chExt cx="346056" cy="345674"/>
          </a:xfrm>
        </p:grpSpPr>
        <p:sp>
          <p:nvSpPr>
            <p:cNvPr id="791" name="Google Shape;791;p53"/>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792" name="Google Shape;792;p53"/>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793" name="Google Shape;793;p53"/>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sp>
          <p:nvSpPr>
            <p:cNvPr id="794" name="Google Shape;794;p53"/>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chemeClr val="accent2"/>
            </a:solidFill>
            <a:ln>
              <a:noFill/>
            </a:ln>
          </p:spPr>
          <p:txBody>
            <a:bodyPr spcFirstLastPara="1" wrap="square" lIns="91425" tIns="91425" rIns="91425" bIns="91425" anchor="ctr" anchorCtr="0">
              <a:noAutofit/>
            </a:bodyPr>
            <a:lstStyle/>
            <a:p>
              <a:endParaRPr/>
            </a:p>
          </p:txBody>
        </p:sp>
      </p:grpSp>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24.xml.rels><?xml version="1.0" encoding="UTF-8" standalone="yes"?>
<Relationships xmlns="http://schemas.openxmlformats.org/package/2006/relationships"><Relationship Id="rId1" Type="http://schemas.openxmlformats.org/officeDocument/2006/relationships/image" Target="../media/image1.jpeg"/></Relationships>
</file>

<file path=ppt/theme/_rels/theme2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vel PR &amp; Communication Agency by Slidesgo">
  <a:themeElements>
    <a:clrScheme name="Simple Light">
      <a:dk1>
        <a:srgbClr val="434343"/>
      </a:dk1>
      <a:lt1>
        <a:srgbClr val="F3F3F3"/>
      </a:lt1>
      <a:dk2>
        <a:srgbClr val="45818E"/>
      </a:dk2>
      <a:lt2>
        <a:srgbClr val="EEEEEE"/>
      </a:lt2>
      <a:accent1>
        <a:srgbClr val="134F5C"/>
      </a:accent1>
      <a:accent2>
        <a:srgbClr val="45818E"/>
      </a:accent2>
      <a:accent3>
        <a:srgbClr val="679EAA"/>
      </a:accent3>
      <a:accent4>
        <a:srgbClr val="A8CDD5"/>
      </a:accent4>
      <a:accent5>
        <a:srgbClr val="227385"/>
      </a:accent5>
      <a:accent6>
        <a:srgbClr val="45818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William template">
  <a:themeElements>
    <a:clrScheme name="Custom 347">
      <a:dk1>
        <a:srgbClr val="222222"/>
      </a:dk1>
      <a:lt1>
        <a:srgbClr val="FFFFFF"/>
      </a:lt1>
      <a:dk2>
        <a:srgbClr val="666666"/>
      </a:dk2>
      <a:lt2>
        <a:srgbClr val="F3F3F3"/>
      </a:lt2>
      <a:accent1>
        <a:srgbClr val="FF8700"/>
      </a:accent1>
      <a:accent2>
        <a:srgbClr val="FFB840"/>
      </a:accent2>
      <a:accent3>
        <a:srgbClr val="333333"/>
      </a:accent3>
      <a:accent4>
        <a:srgbClr val="9B9796"/>
      </a:accent4>
      <a:accent5>
        <a:srgbClr val="C9C3BD"/>
      </a:accent5>
      <a:accent6>
        <a:srgbClr val="96C94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4.xml><?xml version="1.0" encoding="utf-8"?>
<a:theme xmlns:a="http://schemas.openxmlformats.org/drawingml/2006/main" name="10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5.xml><?xml version="1.0" encoding="utf-8"?>
<a:theme xmlns:a="http://schemas.openxmlformats.org/drawingml/2006/main" name="13_William template">
  <a:themeElements>
    <a:clrScheme name="Custom 347">
      <a:dk1>
        <a:srgbClr val="222222"/>
      </a:dk1>
      <a:lt1>
        <a:srgbClr val="FFFFFF"/>
      </a:lt1>
      <a:dk2>
        <a:srgbClr val="666666"/>
      </a:dk2>
      <a:lt2>
        <a:srgbClr val="F3F3F3"/>
      </a:lt2>
      <a:accent1>
        <a:srgbClr val="FF8700"/>
      </a:accent1>
      <a:accent2>
        <a:srgbClr val="FFB840"/>
      </a:accent2>
      <a:accent3>
        <a:srgbClr val="333333"/>
      </a:accent3>
      <a:accent4>
        <a:srgbClr val="9B9796"/>
      </a:accent4>
      <a:accent5>
        <a:srgbClr val="C9C3BD"/>
      </a:accent5>
      <a:accent6>
        <a:srgbClr val="96C94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Simple Meeting by Slidesgo">
  <a:themeElements>
    <a:clrScheme name="Simple Light">
      <a:dk1>
        <a:srgbClr val="000000"/>
      </a:dk1>
      <a:lt1>
        <a:srgbClr val="FFFFFF"/>
      </a:lt1>
      <a:dk2>
        <a:srgbClr val="637B7F"/>
      </a:dk2>
      <a:lt2>
        <a:srgbClr val="EBB55A"/>
      </a:lt2>
      <a:accent1>
        <a:srgbClr val="D84E2E"/>
      </a:accent1>
      <a:accent2>
        <a:srgbClr val="637B7F"/>
      </a:accent2>
      <a:accent3>
        <a:srgbClr val="EBB55A"/>
      </a:accent3>
      <a:accent4>
        <a:srgbClr val="D84E2E"/>
      </a:accent4>
      <a:accent5>
        <a:srgbClr val="637B7F"/>
      </a:accent5>
      <a:accent6>
        <a:srgbClr val="EBB55A"/>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1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8.xml><?xml version="1.0" encoding="utf-8"?>
<a:theme xmlns:a="http://schemas.openxmlformats.org/drawingml/2006/main" name="12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9.xml><?xml version="1.0" encoding="utf-8"?>
<a:theme xmlns:a="http://schemas.openxmlformats.org/drawingml/2006/main" name="13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0.xml><?xml version="1.0" encoding="utf-8"?>
<a:theme xmlns:a="http://schemas.openxmlformats.org/drawingml/2006/main" name="14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1.xml><?xml version="1.0" encoding="utf-8"?>
<a:theme xmlns:a="http://schemas.openxmlformats.org/drawingml/2006/main" name="15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2.xml><?xml version="1.0" encoding="utf-8"?>
<a:theme xmlns:a="http://schemas.openxmlformats.org/drawingml/2006/main" name="16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3.xml><?xml version="1.0" encoding="utf-8"?>
<a:theme xmlns:a="http://schemas.openxmlformats.org/drawingml/2006/main" name="19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4.xml><?xml version="1.0" encoding="utf-8"?>
<a:theme xmlns:a="http://schemas.openxmlformats.org/drawingml/2006/main" name="20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5.xml><?xml version="1.0" encoding="utf-8"?>
<a:theme xmlns:a="http://schemas.openxmlformats.org/drawingml/2006/main" name="21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6.xml><?xml version="1.0" encoding="utf-8"?>
<a:theme xmlns:a="http://schemas.openxmlformats.org/drawingml/2006/main" name="22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7.xml><?xml version="1.0" encoding="utf-8"?>
<a:theme xmlns:a="http://schemas.openxmlformats.org/drawingml/2006/main" name="23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8.xml><?xml version="1.0" encoding="utf-8"?>
<a:theme xmlns:a="http://schemas.openxmlformats.org/drawingml/2006/main" name="24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19.xml><?xml version="1.0" encoding="utf-8"?>
<a:theme xmlns:a="http://schemas.openxmlformats.org/drawingml/2006/main" name="3_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3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1.xml><?xml version="1.0" encoding="utf-8"?>
<a:theme xmlns:a="http://schemas.openxmlformats.org/drawingml/2006/main" name="4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2.xml><?xml version="1.0" encoding="utf-8"?>
<a:theme xmlns:a="http://schemas.openxmlformats.org/drawingml/2006/main" name="6_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8_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5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5.xml><?xml version="1.0" encoding="utf-8"?>
<a:theme xmlns:a="http://schemas.openxmlformats.org/drawingml/2006/main" name="26_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6.xml><?xml version="1.0" encoding="utf-8"?>
<a:theme xmlns:a="http://schemas.openxmlformats.org/drawingml/2006/main" name="2_Travel PR &amp; Communication Agency by Slidesgo">
  <a:themeElements>
    <a:clrScheme name="Simple Light">
      <a:dk1>
        <a:srgbClr val="434343"/>
      </a:dk1>
      <a:lt1>
        <a:srgbClr val="F3F3F3"/>
      </a:lt1>
      <a:dk2>
        <a:srgbClr val="45818E"/>
      </a:dk2>
      <a:lt2>
        <a:srgbClr val="EEEEEE"/>
      </a:lt2>
      <a:accent1>
        <a:srgbClr val="134F5C"/>
      </a:accent1>
      <a:accent2>
        <a:srgbClr val="45818E"/>
      </a:accent2>
      <a:accent3>
        <a:srgbClr val="679EAA"/>
      </a:accent3>
      <a:accent4>
        <a:srgbClr val="A8CDD5"/>
      </a:accent4>
      <a:accent5>
        <a:srgbClr val="227385"/>
      </a:accent5>
      <a:accent6>
        <a:srgbClr val="45818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_Simple Meeting by Slidesgo">
  <a:themeElements>
    <a:clrScheme name="Simple Light">
      <a:dk1>
        <a:srgbClr val="000000"/>
      </a:dk1>
      <a:lt1>
        <a:srgbClr val="FFFFFF"/>
      </a:lt1>
      <a:dk2>
        <a:srgbClr val="637B7F"/>
      </a:dk2>
      <a:lt2>
        <a:srgbClr val="EBB55A"/>
      </a:lt2>
      <a:accent1>
        <a:srgbClr val="D84E2E"/>
      </a:accent1>
      <a:accent2>
        <a:srgbClr val="637B7F"/>
      </a:accent2>
      <a:accent3>
        <a:srgbClr val="EBB55A"/>
      </a:accent3>
      <a:accent4>
        <a:srgbClr val="D84E2E"/>
      </a:accent4>
      <a:accent5>
        <a:srgbClr val="637B7F"/>
      </a:accent5>
      <a:accent6>
        <a:srgbClr val="EBB55A"/>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2630</TotalTime>
  <Words>3050</Words>
  <Application>Microsoft Office PowerPoint</Application>
  <PresentationFormat>On-screen Show (16:9)</PresentationFormat>
  <Paragraphs>342</Paragraphs>
  <Slides>65</Slides>
  <Notes>18</Notes>
  <HiddenSlides>0</HiddenSlides>
  <MMClips>2</MMClips>
  <ScaleCrop>false</ScaleCrop>
  <HeadingPairs>
    <vt:vector size="6" baseType="variant">
      <vt:variant>
        <vt:lpstr>Fonts Used</vt:lpstr>
      </vt:variant>
      <vt:variant>
        <vt:i4>20</vt:i4>
      </vt:variant>
      <vt:variant>
        <vt:lpstr>Theme</vt:lpstr>
      </vt:variant>
      <vt:variant>
        <vt:i4>27</vt:i4>
      </vt:variant>
      <vt:variant>
        <vt:lpstr>Slide Titles</vt:lpstr>
      </vt:variant>
      <vt:variant>
        <vt:i4>65</vt:i4>
      </vt:variant>
    </vt:vector>
  </HeadingPairs>
  <TitlesOfParts>
    <vt:vector size="112" baseType="lpstr">
      <vt:lpstr>Roboto</vt:lpstr>
      <vt:lpstr>Calibri</vt:lpstr>
      <vt:lpstr>Corbel</vt:lpstr>
      <vt:lpstr>Simplified Arabic</vt:lpstr>
      <vt:lpstr>Raleway</vt:lpstr>
      <vt:lpstr>Reem Kufi</vt:lpstr>
      <vt:lpstr>Barlow Semi Condensed SemiBold</vt:lpstr>
      <vt:lpstr>Wingdings 3</vt:lpstr>
      <vt:lpstr>Barlow Semi Condensed Medium</vt:lpstr>
      <vt:lpstr>Maven Pro</vt:lpstr>
      <vt:lpstr>Sakkal Majalla</vt:lpstr>
      <vt:lpstr>Raleway Thin</vt:lpstr>
      <vt:lpstr>Arial</vt:lpstr>
      <vt:lpstr>Andalus</vt:lpstr>
      <vt:lpstr>Nunito Light</vt:lpstr>
      <vt:lpstr>Century Gothic</vt:lpstr>
      <vt:lpstr>Wingdings</vt:lpstr>
      <vt:lpstr>Dosis</vt:lpstr>
      <vt:lpstr>Barlow Light</vt:lpstr>
      <vt:lpstr>Source Sans Pro</vt:lpstr>
      <vt:lpstr>Travel PR &amp; Communication Agency by Slidesgo</vt:lpstr>
      <vt:lpstr>12_William template</vt:lpstr>
      <vt:lpstr>9_Parallax</vt:lpstr>
      <vt:lpstr>10_Parallax</vt:lpstr>
      <vt:lpstr>13_William template</vt:lpstr>
      <vt:lpstr>3_Simple Meeting by Slidesgo</vt:lpstr>
      <vt:lpstr>11_Parallax</vt:lpstr>
      <vt:lpstr>12_Parallax</vt:lpstr>
      <vt:lpstr>13_Parallax</vt:lpstr>
      <vt:lpstr>14_Parallax</vt:lpstr>
      <vt:lpstr>15_Parallax</vt:lpstr>
      <vt:lpstr>16_Parallax</vt:lpstr>
      <vt:lpstr>19_Parallax</vt:lpstr>
      <vt:lpstr>20_Parallax</vt:lpstr>
      <vt:lpstr>21_Parallax</vt:lpstr>
      <vt:lpstr>22_Parallax</vt:lpstr>
      <vt:lpstr>23_Parallax</vt:lpstr>
      <vt:lpstr>24_Parallax</vt:lpstr>
      <vt:lpstr>3_Gaoler template</vt:lpstr>
      <vt:lpstr>3_Wisp</vt:lpstr>
      <vt:lpstr>4_Wisp</vt:lpstr>
      <vt:lpstr>6_Gaoler template</vt:lpstr>
      <vt:lpstr>8_Gaoler template</vt:lpstr>
      <vt:lpstr>25_Parallax</vt:lpstr>
      <vt:lpstr>26_Parallax</vt:lpstr>
      <vt:lpstr>2_Travel PR &amp; Communication Agency by Slidesgo</vt:lpstr>
      <vt:lpstr>1_Simple Meeting by Slidesgo</vt:lpstr>
      <vt:lpstr>محاضرات في أساسيات فن الخدمة في المطاعم والمقاهي        </vt:lpstr>
      <vt:lpstr>PowerPoint Presentation</vt:lpstr>
      <vt:lpstr>أما بالنسبة لصناعة الضيافة فأن البعض يري الخدمة SERVICE علي أنها:</vt:lpstr>
      <vt:lpstr>PowerPoint Presentation</vt:lpstr>
      <vt:lpstr>1.الخدمة غير ملموسة Intangible</vt:lpstr>
      <vt:lpstr>2. الخدمة غير قابلة للتخزين Perishable</vt:lpstr>
      <vt:lpstr>3. الخدمة غير قابلة للتجزئة Inseparable</vt:lpstr>
      <vt:lpstr>4.الخدمة غير متجانسة</vt:lpstr>
      <vt:lpstr>PowerPoint Presentation</vt:lpstr>
      <vt:lpstr>تتعدد العوامل التي تؤثر بشكل فعال في جودة الخدمة، ولكننا يمكن أن نوجزها في الأتي:</vt:lpstr>
      <vt:lpstr>PowerPoint Presentation</vt:lpstr>
      <vt:lpstr>من أمثلة العوامل الداخلية: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أنماط العملاء</vt:lpstr>
      <vt:lpstr>العميل الصامت</vt:lpstr>
      <vt:lpstr>العميل الثرثار</vt:lpstr>
      <vt:lpstr>PowerPoint Presentation</vt:lpstr>
      <vt:lpstr>العميل المتشكك</vt:lpstr>
      <vt:lpstr>العميل خشن المعاملة</vt:lpstr>
      <vt:lpstr>العميل العليم بباطن الأمور</vt:lpstr>
      <vt:lpstr>العميل المتردد</vt:lpstr>
      <vt:lpstr>العميل الإيجابي</vt:lpstr>
      <vt:lpstr>العميل المغرور</vt:lpstr>
      <vt:lpstr>العميل المجادل</vt:lpstr>
      <vt:lpstr>العميل المماطل المسوف</vt:lpstr>
      <vt:lpstr>العميل الذي يرغب في معاملة خاصة</vt:lpstr>
      <vt:lpstr>العميل الطامع</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أهمية الإستثمار قطاع المطاعم</dc:title>
  <dc:creator>CRIZMA MEGA STORE</dc:creator>
  <cp:lastModifiedBy>user</cp:lastModifiedBy>
  <cp:revision>232</cp:revision>
  <dcterms:modified xsi:type="dcterms:W3CDTF">2025-03-09T17:05:28Z</dcterms:modified>
</cp:coreProperties>
</file>